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90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49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2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11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86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01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63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94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16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05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49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2CAA-C2C4-4F9C-96D9-28520D24EB15}" type="datetimeFigureOut">
              <a:rPr lang="pt-BR" smtClean="0"/>
              <a:t>17/05/2014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139D-6C37-4EC0-9205-BEC8B1307F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86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rot="16200000" flipH="1">
            <a:off x="1475656" y="3429000"/>
            <a:ext cx="1800200" cy="792088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riângulo retângulo 7"/>
          <p:cNvSpPr/>
          <p:nvPr/>
        </p:nvSpPr>
        <p:spPr>
          <a:xfrm rot="5400000">
            <a:off x="5706126" y="3374994"/>
            <a:ext cx="1656184" cy="756084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979712" y="260648"/>
            <a:ext cx="4932548" cy="17281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rapezoide 5"/>
          <p:cNvSpPr/>
          <p:nvPr/>
        </p:nvSpPr>
        <p:spPr>
          <a:xfrm>
            <a:off x="1979712" y="1060547"/>
            <a:ext cx="4932548" cy="4528693"/>
          </a:xfrm>
          <a:prstGeom prst="trapezoi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luxograma: Processo 10"/>
          <p:cNvSpPr/>
          <p:nvPr/>
        </p:nvSpPr>
        <p:spPr>
          <a:xfrm>
            <a:off x="1979712" y="5589240"/>
            <a:ext cx="4932548" cy="93610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luxograma: Operação manual 11"/>
          <p:cNvSpPr/>
          <p:nvPr/>
        </p:nvSpPr>
        <p:spPr>
          <a:xfrm rot="10800000">
            <a:off x="2339752" y="2420888"/>
            <a:ext cx="4248471" cy="2859054"/>
          </a:xfrm>
          <a:prstGeom prst="flowChartManualOperati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//</a:t>
            </a:r>
            <a:endParaRPr lang="pt-BR" dirty="0"/>
          </a:p>
        </p:txBody>
      </p:sp>
      <p:sp>
        <p:nvSpPr>
          <p:cNvPr id="13" name="Fluxograma: Processo 12"/>
          <p:cNvSpPr/>
          <p:nvPr/>
        </p:nvSpPr>
        <p:spPr>
          <a:xfrm>
            <a:off x="4326480" y="2426826"/>
            <a:ext cx="360040" cy="2859055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Processo 13"/>
          <p:cNvSpPr/>
          <p:nvPr/>
        </p:nvSpPr>
        <p:spPr>
          <a:xfrm>
            <a:off x="1979712" y="5589240"/>
            <a:ext cx="1008112" cy="93610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Processo 14"/>
          <p:cNvSpPr/>
          <p:nvPr/>
        </p:nvSpPr>
        <p:spPr>
          <a:xfrm>
            <a:off x="5912388" y="5589240"/>
            <a:ext cx="1008000" cy="93610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Processo 15"/>
          <p:cNvSpPr/>
          <p:nvPr/>
        </p:nvSpPr>
        <p:spPr>
          <a:xfrm>
            <a:off x="3275856" y="5751950"/>
            <a:ext cx="2376264" cy="4571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Processo 16"/>
          <p:cNvSpPr/>
          <p:nvPr/>
        </p:nvSpPr>
        <p:spPr>
          <a:xfrm>
            <a:off x="3275856" y="5645025"/>
            <a:ext cx="2376264" cy="45719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Processo 17"/>
          <p:cNvSpPr/>
          <p:nvPr/>
        </p:nvSpPr>
        <p:spPr>
          <a:xfrm>
            <a:off x="4067944" y="1281776"/>
            <a:ext cx="864096" cy="360040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5688136" y="1357598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5724128" y="1467954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5756631" y="1584857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2088000" y="1167292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2088000" y="1293556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2088000" y="142039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luxograma: Processo 25"/>
          <p:cNvSpPr/>
          <p:nvPr/>
        </p:nvSpPr>
        <p:spPr>
          <a:xfrm>
            <a:off x="5772438" y="2040018"/>
            <a:ext cx="210155" cy="145235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Conector reto 27"/>
          <p:cNvCxnSpPr/>
          <p:nvPr/>
        </p:nvCxnSpPr>
        <p:spPr>
          <a:xfrm>
            <a:off x="2899290" y="1988840"/>
            <a:ext cx="309600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e 28"/>
          <p:cNvSpPr/>
          <p:nvPr/>
        </p:nvSpPr>
        <p:spPr>
          <a:xfrm>
            <a:off x="2088000" y="1534352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/>
          <p:cNvSpPr/>
          <p:nvPr/>
        </p:nvSpPr>
        <p:spPr>
          <a:xfrm>
            <a:off x="2267744" y="1270609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/>
          <p:cNvSpPr/>
          <p:nvPr/>
        </p:nvSpPr>
        <p:spPr>
          <a:xfrm>
            <a:off x="2268000" y="144844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luxograma: Processo 31"/>
          <p:cNvSpPr/>
          <p:nvPr/>
        </p:nvSpPr>
        <p:spPr>
          <a:xfrm>
            <a:off x="4211960" y="548680"/>
            <a:ext cx="576064" cy="270024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Fluxograma: Processo 32"/>
          <p:cNvSpPr/>
          <p:nvPr/>
        </p:nvSpPr>
        <p:spPr>
          <a:xfrm>
            <a:off x="2411760" y="863724"/>
            <a:ext cx="360040" cy="26102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Fluxograma: Processo 33"/>
          <p:cNvSpPr/>
          <p:nvPr/>
        </p:nvSpPr>
        <p:spPr>
          <a:xfrm>
            <a:off x="1982360" y="864000"/>
            <a:ext cx="175746" cy="219229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5" name="Conector reto 34"/>
          <p:cNvCxnSpPr/>
          <p:nvPr/>
        </p:nvCxnSpPr>
        <p:spPr>
          <a:xfrm flipV="1">
            <a:off x="1979712" y="818704"/>
            <a:ext cx="1080120" cy="18009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 flipV="1">
            <a:off x="5808331" y="835025"/>
            <a:ext cx="1097185" cy="5358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uxograma: Processo 39"/>
          <p:cNvSpPr/>
          <p:nvPr/>
        </p:nvSpPr>
        <p:spPr>
          <a:xfrm>
            <a:off x="6378786" y="879679"/>
            <a:ext cx="209437" cy="1381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Fluxograma: Processo 40"/>
          <p:cNvSpPr/>
          <p:nvPr/>
        </p:nvSpPr>
        <p:spPr>
          <a:xfrm>
            <a:off x="6588225" y="877421"/>
            <a:ext cx="317291" cy="185863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luxograma: Processo 41"/>
          <p:cNvSpPr/>
          <p:nvPr/>
        </p:nvSpPr>
        <p:spPr>
          <a:xfrm>
            <a:off x="4357712" y="5949280"/>
            <a:ext cx="330540" cy="432048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Fluxograma: Processo 42"/>
          <p:cNvSpPr/>
          <p:nvPr/>
        </p:nvSpPr>
        <p:spPr>
          <a:xfrm rot="20068443">
            <a:off x="3275856" y="1700808"/>
            <a:ext cx="216024" cy="144016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Elipse 43"/>
          <p:cNvSpPr/>
          <p:nvPr/>
        </p:nvSpPr>
        <p:spPr>
          <a:xfrm>
            <a:off x="5787272" y="1706418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Elipse 44"/>
          <p:cNvSpPr/>
          <p:nvPr/>
        </p:nvSpPr>
        <p:spPr>
          <a:xfrm>
            <a:off x="6198473" y="14040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Elipse 45"/>
          <p:cNvSpPr/>
          <p:nvPr/>
        </p:nvSpPr>
        <p:spPr>
          <a:xfrm>
            <a:off x="6318200" y="14040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Elipse 46"/>
          <p:cNvSpPr/>
          <p:nvPr/>
        </p:nvSpPr>
        <p:spPr>
          <a:xfrm>
            <a:off x="6430532" y="14040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Elipse 47"/>
          <p:cNvSpPr/>
          <p:nvPr/>
        </p:nvSpPr>
        <p:spPr>
          <a:xfrm>
            <a:off x="6552232" y="14040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Elipse 48"/>
          <p:cNvSpPr/>
          <p:nvPr/>
        </p:nvSpPr>
        <p:spPr>
          <a:xfrm>
            <a:off x="6667222" y="14040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Elipse 49"/>
          <p:cNvSpPr/>
          <p:nvPr/>
        </p:nvSpPr>
        <p:spPr>
          <a:xfrm>
            <a:off x="6205059" y="15564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Elipse 50"/>
          <p:cNvSpPr/>
          <p:nvPr/>
        </p:nvSpPr>
        <p:spPr>
          <a:xfrm>
            <a:off x="6324786" y="15564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Elipse 51"/>
          <p:cNvSpPr/>
          <p:nvPr/>
        </p:nvSpPr>
        <p:spPr>
          <a:xfrm>
            <a:off x="6437118" y="15564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Elipse 52"/>
          <p:cNvSpPr/>
          <p:nvPr/>
        </p:nvSpPr>
        <p:spPr>
          <a:xfrm>
            <a:off x="6558818" y="15564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Elipse 53"/>
          <p:cNvSpPr/>
          <p:nvPr/>
        </p:nvSpPr>
        <p:spPr>
          <a:xfrm>
            <a:off x="6673808" y="1556400"/>
            <a:ext cx="108000" cy="10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Fluxograma: Atraso 55"/>
          <p:cNvSpPr/>
          <p:nvPr/>
        </p:nvSpPr>
        <p:spPr>
          <a:xfrm flipH="1">
            <a:off x="2771799" y="6309320"/>
            <a:ext cx="123067" cy="144016"/>
          </a:xfrm>
          <a:prstGeom prst="flowChartDelay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Fluxograma: Processo 56"/>
          <p:cNvSpPr/>
          <p:nvPr/>
        </p:nvSpPr>
        <p:spPr>
          <a:xfrm>
            <a:off x="2020254" y="5690744"/>
            <a:ext cx="319497" cy="690584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Hexágono 63"/>
          <p:cNvSpPr/>
          <p:nvPr/>
        </p:nvSpPr>
        <p:spPr>
          <a:xfrm>
            <a:off x="6444208" y="3104984"/>
            <a:ext cx="180000" cy="180000"/>
          </a:xfrm>
          <a:prstGeom prst="hex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Trapezoide 64"/>
          <p:cNvSpPr/>
          <p:nvPr/>
        </p:nvSpPr>
        <p:spPr>
          <a:xfrm>
            <a:off x="4391980" y="1699076"/>
            <a:ext cx="216024" cy="194194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Semicírculos 66"/>
          <p:cNvSpPr/>
          <p:nvPr/>
        </p:nvSpPr>
        <p:spPr>
          <a:xfrm>
            <a:off x="4319972" y="2082678"/>
            <a:ext cx="360040" cy="219909"/>
          </a:xfrm>
          <a:prstGeom prst="blockArc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8" name="Texto explicativo em setas cruzadas 67"/>
          <p:cNvSpPr/>
          <p:nvPr/>
        </p:nvSpPr>
        <p:spPr>
          <a:xfrm>
            <a:off x="5877516" y="1007826"/>
            <a:ext cx="180000" cy="180000"/>
          </a:xfrm>
          <a:prstGeom prst="quadArrowCallou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strela de 6 Pontas 68"/>
          <p:cNvSpPr/>
          <p:nvPr/>
        </p:nvSpPr>
        <p:spPr>
          <a:xfrm>
            <a:off x="4860032" y="837704"/>
            <a:ext cx="108000" cy="108000"/>
          </a:xfrm>
          <a:prstGeom prst="star6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Elipse 71"/>
          <p:cNvSpPr/>
          <p:nvPr/>
        </p:nvSpPr>
        <p:spPr>
          <a:xfrm>
            <a:off x="3509694" y="1665188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Elipse 72"/>
          <p:cNvSpPr/>
          <p:nvPr/>
        </p:nvSpPr>
        <p:spPr>
          <a:xfrm>
            <a:off x="3187396" y="1803625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Elipse 73"/>
          <p:cNvSpPr/>
          <p:nvPr/>
        </p:nvSpPr>
        <p:spPr>
          <a:xfrm>
            <a:off x="3635896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Elipse 74"/>
          <p:cNvSpPr/>
          <p:nvPr/>
        </p:nvSpPr>
        <p:spPr>
          <a:xfrm>
            <a:off x="3980042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Elipse 75"/>
          <p:cNvSpPr/>
          <p:nvPr/>
        </p:nvSpPr>
        <p:spPr>
          <a:xfrm>
            <a:off x="4283972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Elipse 76"/>
          <p:cNvSpPr/>
          <p:nvPr/>
        </p:nvSpPr>
        <p:spPr>
          <a:xfrm>
            <a:off x="5267583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8" name="Elipse 77"/>
          <p:cNvSpPr/>
          <p:nvPr/>
        </p:nvSpPr>
        <p:spPr>
          <a:xfrm>
            <a:off x="4963852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Elipse 78"/>
          <p:cNvSpPr/>
          <p:nvPr/>
        </p:nvSpPr>
        <p:spPr>
          <a:xfrm>
            <a:off x="4650520" y="1116000"/>
            <a:ext cx="72000" cy="72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Fluxograma: Processo 79"/>
          <p:cNvSpPr/>
          <p:nvPr/>
        </p:nvSpPr>
        <p:spPr>
          <a:xfrm>
            <a:off x="5673062" y="6136674"/>
            <a:ext cx="216024" cy="345292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Fluxograma: Processo 82"/>
          <p:cNvSpPr/>
          <p:nvPr/>
        </p:nvSpPr>
        <p:spPr>
          <a:xfrm>
            <a:off x="6165548" y="1776683"/>
            <a:ext cx="639687" cy="158179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4" name="Retângulo de cantos arredondados 83"/>
          <p:cNvSpPr/>
          <p:nvPr/>
        </p:nvSpPr>
        <p:spPr>
          <a:xfrm rot="832060">
            <a:off x="2821803" y="1350376"/>
            <a:ext cx="146128" cy="26477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5" name="Fluxograma: Processo 84"/>
          <p:cNvSpPr/>
          <p:nvPr/>
        </p:nvSpPr>
        <p:spPr>
          <a:xfrm>
            <a:off x="2157906" y="864000"/>
            <a:ext cx="175746" cy="219229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8" name="Conector reto 87"/>
          <p:cNvCxnSpPr/>
          <p:nvPr/>
        </p:nvCxnSpPr>
        <p:spPr>
          <a:xfrm flipH="1">
            <a:off x="3037287" y="1078253"/>
            <a:ext cx="72008" cy="24498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/>
          <p:nvPr/>
        </p:nvCxnSpPr>
        <p:spPr>
          <a:xfrm>
            <a:off x="5781074" y="1073789"/>
            <a:ext cx="72008" cy="267927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/>
          <p:nvPr/>
        </p:nvCxnSpPr>
        <p:spPr>
          <a:xfrm flipH="1">
            <a:off x="3059832" y="6508600"/>
            <a:ext cx="592516" cy="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/>
          <p:cNvCxnSpPr/>
          <p:nvPr/>
        </p:nvCxnSpPr>
        <p:spPr>
          <a:xfrm>
            <a:off x="3118901" y="283795"/>
            <a:ext cx="0" cy="26488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to 101"/>
          <p:cNvCxnSpPr/>
          <p:nvPr/>
        </p:nvCxnSpPr>
        <p:spPr>
          <a:xfrm>
            <a:off x="5796136" y="260648"/>
            <a:ext cx="0" cy="26488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to 104"/>
          <p:cNvCxnSpPr/>
          <p:nvPr/>
        </p:nvCxnSpPr>
        <p:spPr>
          <a:xfrm flipH="1">
            <a:off x="4338074" y="2420888"/>
            <a:ext cx="334800" cy="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/>
          <p:cNvCxnSpPr/>
          <p:nvPr/>
        </p:nvCxnSpPr>
        <p:spPr>
          <a:xfrm flipH="1">
            <a:off x="4338074" y="5301208"/>
            <a:ext cx="334800" cy="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/>
          <p:cNvCxnSpPr/>
          <p:nvPr/>
        </p:nvCxnSpPr>
        <p:spPr>
          <a:xfrm flipV="1">
            <a:off x="2987824" y="5985312"/>
            <a:ext cx="0" cy="25200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/>
          <p:cNvCxnSpPr/>
          <p:nvPr/>
        </p:nvCxnSpPr>
        <p:spPr>
          <a:xfrm flipH="1">
            <a:off x="4211960" y="281792"/>
            <a:ext cx="576064" cy="0"/>
          </a:xfrm>
          <a:prstGeom prst="line">
            <a:avLst/>
          </a:prstGeom>
          <a:ln w="635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 explicativo retangular com cantos arredondados 80"/>
          <p:cNvSpPr/>
          <p:nvPr/>
        </p:nvSpPr>
        <p:spPr>
          <a:xfrm>
            <a:off x="451817" y="188640"/>
            <a:ext cx="1080120" cy="435936"/>
          </a:xfrm>
          <a:prstGeom prst="wedgeRoundRectCallout">
            <a:avLst>
              <a:gd name="adj1" fmla="val 197639"/>
              <a:gd name="adj2" fmla="val 59116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Posterior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82" name="Texto explicativo retangular com cantos arredondados 81"/>
          <p:cNvSpPr/>
          <p:nvPr/>
        </p:nvSpPr>
        <p:spPr>
          <a:xfrm>
            <a:off x="940134" y="3753036"/>
            <a:ext cx="1080120" cy="435936"/>
          </a:xfrm>
          <a:prstGeom prst="wedgeRoundRectCallout">
            <a:avLst>
              <a:gd name="adj1" fmla="val 119808"/>
              <a:gd name="adj2" fmla="val 79416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Principal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86" name="Texto explicativo retangular com cantos arredondados 85"/>
          <p:cNvSpPr/>
          <p:nvPr/>
        </p:nvSpPr>
        <p:spPr>
          <a:xfrm>
            <a:off x="317900" y="5918706"/>
            <a:ext cx="1080120" cy="435936"/>
          </a:xfrm>
          <a:prstGeom prst="wedgeRoundRectCallout">
            <a:avLst>
              <a:gd name="adj1" fmla="val 108885"/>
              <a:gd name="adj2" fmla="val 72649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Sacristia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89" name="Texto explicativo retangular com cantos arredondados 88"/>
          <p:cNvSpPr/>
          <p:nvPr/>
        </p:nvSpPr>
        <p:spPr>
          <a:xfrm>
            <a:off x="7668344" y="147162"/>
            <a:ext cx="1080120" cy="435936"/>
          </a:xfrm>
          <a:prstGeom prst="wedgeRoundRectCallout">
            <a:avLst>
              <a:gd name="adj1" fmla="val -136895"/>
              <a:gd name="adj2" fmla="val 13016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Armário do Ostensório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0" name="Texto explicativo retangular com cantos arredondados 89"/>
          <p:cNvSpPr/>
          <p:nvPr/>
        </p:nvSpPr>
        <p:spPr>
          <a:xfrm>
            <a:off x="7668344" y="1174464"/>
            <a:ext cx="1080120" cy="435936"/>
          </a:xfrm>
          <a:prstGeom prst="wedgeRoundRectCallout">
            <a:avLst>
              <a:gd name="adj1" fmla="val -199705"/>
              <a:gd name="adj2" fmla="val -5929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Crucifixo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2" name="Texto explicativo retangular com cantos arredondados 91"/>
          <p:cNvSpPr/>
          <p:nvPr/>
        </p:nvSpPr>
        <p:spPr>
          <a:xfrm>
            <a:off x="7684068" y="2178595"/>
            <a:ext cx="1080120" cy="435936"/>
          </a:xfrm>
          <a:prstGeom prst="wedgeRoundRectCallout">
            <a:avLst>
              <a:gd name="adj1" fmla="val -214724"/>
              <a:gd name="adj2" fmla="val -6606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Imagem N. Senhora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6" name="Texto explicativo retangular com cantos arredondados 95"/>
          <p:cNvSpPr/>
          <p:nvPr/>
        </p:nvSpPr>
        <p:spPr>
          <a:xfrm>
            <a:off x="6365456" y="2368641"/>
            <a:ext cx="1080120" cy="435936"/>
          </a:xfrm>
          <a:prstGeom prst="wedgeRoundRectCallout">
            <a:avLst>
              <a:gd name="adj1" fmla="val -224283"/>
              <a:gd name="adj2" fmla="val -167555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Menorá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7" name="Texto explicativo retangular com cantos arredondados 96"/>
          <p:cNvSpPr/>
          <p:nvPr/>
        </p:nvSpPr>
        <p:spPr>
          <a:xfrm>
            <a:off x="4860032" y="3279568"/>
            <a:ext cx="1080120" cy="435936"/>
          </a:xfrm>
          <a:prstGeom prst="wedgeRoundRectCallout">
            <a:avLst>
              <a:gd name="adj1" fmla="val -85008"/>
              <a:gd name="adj2" fmla="val -28934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Genuflexório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8" name="Texto explicativo retangular com cantos arredondados 97"/>
          <p:cNvSpPr/>
          <p:nvPr/>
        </p:nvSpPr>
        <p:spPr>
          <a:xfrm>
            <a:off x="317900" y="1160641"/>
            <a:ext cx="1080120" cy="435936"/>
          </a:xfrm>
          <a:prstGeom prst="wedgeRoundRectCallout">
            <a:avLst>
              <a:gd name="adj1" fmla="val 151213"/>
              <a:gd name="adj2" fmla="val -7959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Mesa da Credência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9" name="Texto explicativo retangular com cantos arredondados 98"/>
          <p:cNvSpPr/>
          <p:nvPr/>
        </p:nvSpPr>
        <p:spPr>
          <a:xfrm>
            <a:off x="5593688" y="63824"/>
            <a:ext cx="1080120" cy="435936"/>
          </a:xfrm>
          <a:prstGeom prst="wedgeRoundRectCallout">
            <a:avLst>
              <a:gd name="adj1" fmla="val -108221"/>
              <a:gd name="adj2" fmla="val 12001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Carrilhão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01" name="Texto explicativo retangular com cantos arredondados 100"/>
          <p:cNvSpPr/>
          <p:nvPr/>
        </p:nvSpPr>
        <p:spPr>
          <a:xfrm>
            <a:off x="683568" y="2977016"/>
            <a:ext cx="1080120" cy="435936"/>
          </a:xfrm>
          <a:prstGeom prst="wedgeRoundRectCallout">
            <a:avLst>
              <a:gd name="adj1" fmla="val 200369"/>
              <a:gd name="adj2" fmla="val -29611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Mesa da Palavra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03" name="Texto explicativo retangular com cantos arredondados 102"/>
          <p:cNvSpPr/>
          <p:nvPr/>
        </p:nvSpPr>
        <p:spPr>
          <a:xfrm>
            <a:off x="7144008" y="3403613"/>
            <a:ext cx="1080120" cy="435936"/>
          </a:xfrm>
          <a:prstGeom prst="wedgeRoundRectCallout">
            <a:avLst>
              <a:gd name="adj1" fmla="val -93599"/>
              <a:gd name="adj2" fmla="val -136894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</a:t>
            </a:r>
            <a:r>
              <a:rPr lang="pt-BR" sz="1200" dirty="0" smtClean="0">
                <a:solidFill>
                  <a:schemeClr val="tx1"/>
                </a:solidFill>
              </a:rPr>
              <a:t>do Santíssimo</a:t>
            </a:r>
            <a:endParaRPr lang="pt-B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tângulo 90"/>
          <p:cNvSpPr/>
          <p:nvPr/>
        </p:nvSpPr>
        <p:spPr>
          <a:xfrm>
            <a:off x="6363579" y="1052736"/>
            <a:ext cx="1008111" cy="920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539042" y="4634052"/>
            <a:ext cx="4434998" cy="15312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486011" y="5399678"/>
            <a:ext cx="887907" cy="76562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974040" y="1049591"/>
            <a:ext cx="360042" cy="3551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6363578" y="1966916"/>
            <a:ext cx="1008111" cy="23652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6588280" y="4612556"/>
            <a:ext cx="504000" cy="220795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7107103" y="4331733"/>
            <a:ext cx="258905" cy="5016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38"/>
          <p:cNvSpPr/>
          <p:nvPr/>
        </p:nvSpPr>
        <p:spPr>
          <a:xfrm>
            <a:off x="6363578" y="1065786"/>
            <a:ext cx="453302" cy="3259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6" name="Retângulo 85"/>
          <p:cNvSpPr/>
          <p:nvPr/>
        </p:nvSpPr>
        <p:spPr>
          <a:xfrm>
            <a:off x="6363580" y="4337340"/>
            <a:ext cx="720078" cy="267242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Retângulo 59"/>
          <p:cNvSpPr/>
          <p:nvPr/>
        </p:nvSpPr>
        <p:spPr>
          <a:xfrm>
            <a:off x="5969268" y="1052736"/>
            <a:ext cx="1404000" cy="51125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Seta para a direita 60"/>
          <p:cNvSpPr/>
          <p:nvPr/>
        </p:nvSpPr>
        <p:spPr>
          <a:xfrm>
            <a:off x="6708869" y="4644851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0" name="Seta para a direita 89"/>
          <p:cNvSpPr/>
          <p:nvPr/>
        </p:nvSpPr>
        <p:spPr>
          <a:xfrm rot="10800000">
            <a:off x="6658117" y="4378105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2" name="Seta para a direita 91"/>
          <p:cNvSpPr/>
          <p:nvPr/>
        </p:nvSpPr>
        <p:spPr>
          <a:xfrm rot="16200000">
            <a:off x="6046050" y="3681028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4" name="Seta para a direita 93"/>
          <p:cNvSpPr/>
          <p:nvPr/>
        </p:nvSpPr>
        <p:spPr>
          <a:xfrm rot="16200000">
            <a:off x="6039543" y="2240868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7" name="Conector reto 96"/>
          <p:cNvCxnSpPr/>
          <p:nvPr/>
        </p:nvCxnSpPr>
        <p:spPr>
          <a:xfrm>
            <a:off x="6471370" y="5429335"/>
            <a:ext cx="0" cy="231913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to 98"/>
          <p:cNvCxnSpPr/>
          <p:nvPr/>
        </p:nvCxnSpPr>
        <p:spPr>
          <a:xfrm>
            <a:off x="6345770" y="1412792"/>
            <a:ext cx="0" cy="14400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to 100"/>
          <p:cNvCxnSpPr/>
          <p:nvPr/>
        </p:nvCxnSpPr>
        <p:spPr>
          <a:xfrm rot="5400000">
            <a:off x="6454772" y="1340776"/>
            <a:ext cx="0" cy="144000"/>
          </a:xfrm>
          <a:prstGeom prst="line">
            <a:avLst/>
          </a:prstGeom>
          <a:ln w="635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luxograma: Processo 102"/>
          <p:cNvSpPr/>
          <p:nvPr/>
        </p:nvSpPr>
        <p:spPr>
          <a:xfrm>
            <a:off x="6717945" y="1779625"/>
            <a:ext cx="361295" cy="117615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Elipse 103"/>
          <p:cNvSpPr/>
          <p:nvPr/>
        </p:nvSpPr>
        <p:spPr>
          <a:xfrm>
            <a:off x="6753542" y="1490070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8" name="Elipse 107"/>
          <p:cNvSpPr/>
          <p:nvPr/>
        </p:nvSpPr>
        <p:spPr>
          <a:xfrm>
            <a:off x="6873269" y="1490070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9" name="Elipse 108"/>
          <p:cNvSpPr/>
          <p:nvPr/>
        </p:nvSpPr>
        <p:spPr>
          <a:xfrm>
            <a:off x="6985601" y="1490070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Elipse 110"/>
          <p:cNvSpPr/>
          <p:nvPr/>
        </p:nvSpPr>
        <p:spPr>
          <a:xfrm>
            <a:off x="7107301" y="1490070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2" name="Elipse 111"/>
          <p:cNvSpPr/>
          <p:nvPr/>
        </p:nvSpPr>
        <p:spPr>
          <a:xfrm>
            <a:off x="7222291" y="1490070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3" name="Elipse 112"/>
          <p:cNvSpPr/>
          <p:nvPr/>
        </p:nvSpPr>
        <p:spPr>
          <a:xfrm>
            <a:off x="6754842" y="1604036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Elipse 113"/>
          <p:cNvSpPr/>
          <p:nvPr/>
        </p:nvSpPr>
        <p:spPr>
          <a:xfrm>
            <a:off x="6874569" y="1604036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5" name="Elipse 114"/>
          <p:cNvSpPr/>
          <p:nvPr/>
        </p:nvSpPr>
        <p:spPr>
          <a:xfrm>
            <a:off x="6986901" y="1604036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Elipse 115"/>
          <p:cNvSpPr/>
          <p:nvPr/>
        </p:nvSpPr>
        <p:spPr>
          <a:xfrm>
            <a:off x="7108601" y="1604036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7" name="Elipse 116"/>
          <p:cNvSpPr/>
          <p:nvPr/>
        </p:nvSpPr>
        <p:spPr>
          <a:xfrm>
            <a:off x="7223591" y="1604036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8" name="Elipse 117"/>
          <p:cNvSpPr/>
          <p:nvPr/>
        </p:nvSpPr>
        <p:spPr>
          <a:xfrm>
            <a:off x="6990552" y="1274046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Elipse 118"/>
          <p:cNvSpPr/>
          <p:nvPr/>
        </p:nvSpPr>
        <p:spPr>
          <a:xfrm>
            <a:off x="7112252" y="1274046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0" name="Elipse 119"/>
          <p:cNvSpPr/>
          <p:nvPr/>
        </p:nvSpPr>
        <p:spPr>
          <a:xfrm>
            <a:off x="7227242" y="1274046"/>
            <a:ext cx="72000" cy="7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1" name="Elipse 120"/>
          <p:cNvSpPr/>
          <p:nvPr/>
        </p:nvSpPr>
        <p:spPr>
          <a:xfrm>
            <a:off x="6991852" y="137744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2" name="Elipse 121"/>
          <p:cNvSpPr/>
          <p:nvPr/>
        </p:nvSpPr>
        <p:spPr>
          <a:xfrm>
            <a:off x="7113552" y="137744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3" name="Elipse 122"/>
          <p:cNvSpPr/>
          <p:nvPr/>
        </p:nvSpPr>
        <p:spPr>
          <a:xfrm>
            <a:off x="7228542" y="137744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9" name="Elipse 128"/>
          <p:cNvSpPr/>
          <p:nvPr/>
        </p:nvSpPr>
        <p:spPr>
          <a:xfrm>
            <a:off x="6420405" y="160237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0" name="Elipse 129"/>
          <p:cNvSpPr/>
          <p:nvPr/>
        </p:nvSpPr>
        <p:spPr>
          <a:xfrm>
            <a:off x="6537360" y="160237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1" name="Elipse 130"/>
          <p:cNvSpPr/>
          <p:nvPr/>
        </p:nvSpPr>
        <p:spPr>
          <a:xfrm>
            <a:off x="6646523" y="1602370"/>
            <a:ext cx="72000" cy="72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3" name="Fluxograma: Processo 132"/>
          <p:cNvSpPr/>
          <p:nvPr/>
        </p:nvSpPr>
        <p:spPr>
          <a:xfrm rot="20068443">
            <a:off x="7148651" y="1781421"/>
            <a:ext cx="139708" cy="115191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4" name="Hexágono 133"/>
          <p:cNvSpPr/>
          <p:nvPr/>
        </p:nvSpPr>
        <p:spPr>
          <a:xfrm>
            <a:off x="6480224" y="1794084"/>
            <a:ext cx="108000" cy="108000"/>
          </a:xfrm>
          <a:prstGeom prst="hex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/>
          <p:cNvSpPr/>
          <p:nvPr/>
        </p:nvSpPr>
        <p:spPr>
          <a:xfrm>
            <a:off x="5508105" y="4660273"/>
            <a:ext cx="465936" cy="147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2" name="Conector reto 81"/>
          <p:cNvCxnSpPr/>
          <p:nvPr/>
        </p:nvCxnSpPr>
        <p:spPr>
          <a:xfrm>
            <a:off x="5474196" y="4634964"/>
            <a:ext cx="0" cy="69574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5" name="Conector reto 134"/>
          <p:cNvCxnSpPr/>
          <p:nvPr/>
        </p:nvCxnSpPr>
        <p:spPr>
          <a:xfrm>
            <a:off x="5480546" y="5733304"/>
            <a:ext cx="0" cy="43200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6" name="Seta para a direita 135"/>
          <p:cNvSpPr/>
          <p:nvPr/>
        </p:nvSpPr>
        <p:spPr>
          <a:xfrm>
            <a:off x="3707904" y="5445224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7" name="Seta para a direita 136"/>
          <p:cNvSpPr/>
          <p:nvPr/>
        </p:nvSpPr>
        <p:spPr>
          <a:xfrm rot="5400000">
            <a:off x="2231741" y="4833156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8" name="Seta para a direita 137"/>
          <p:cNvSpPr/>
          <p:nvPr/>
        </p:nvSpPr>
        <p:spPr>
          <a:xfrm rot="-1800000">
            <a:off x="5889678" y="4968817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9" name="Seta para a direita 138"/>
          <p:cNvSpPr/>
          <p:nvPr/>
        </p:nvSpPr>
        <p:spPr>
          <a:xfrm>
            <a:off x="5868144" y="5445224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7" name="Retângulo 86"/>
          <p:cNvSpPr/>
          <p:nvPr/>
        </p:nvSpPr>
        <p:spPr>
          <a:xfrm>
            <a:off x="6377359" y="1077622"/>
            <a:ext cx="108000" cy="21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0" name="Retângulo 139"/>
          <p:cNvSpPr/>
          <p:nvPr/>
        </p:nvSpPr>
        <p:spPr>
          <a:xfrm>
            <a:off x="6519360" y="5661247"/>
            <a:ext cx="108000" cy="4750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1" name="Retângulo 140"/>
          <p:cNvSpPr/>
          <p:nvPr/>
        </p:nvSpPr>
        <p:spPr>
          <a:xfrm>
            <a:off x="7092280" y="5696415"/>
            <a:ext cx="108000" cy="281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2" name="Retângulo 141"/>
          <p:cNvSpPr/>
          <p:nvPr/>
        </p:nvSpPr>
        <p:spPr>
          <a:xfrm>
            <a:off x="7092280" y="5416740"/>
            <a:ext cx="108000" cy="25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3" name="Retângulo 142"/>
          <p:cNvSpPr/>
          <p:nvPr/>
        </p:nvSpPr>
        <p:spPr>
          <a:xfrm rot="5400000">
            <a:off x="6819059" y="5941453"/>
            <a:ext cx="108000" cy="2816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4" name="Retângulo 143"/>
          <p:cNvSpPr/>
          <p:nvPr/>
        </p:nvSpPr>
        <p:spPr>
          <a:xfrm rot="5400000">
            <a:off x="6821198" y="5258996"/>
            <a:ext cx="108000" cy="434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6" name="Retângulo 95"/>
          <p:cNvSpPr/>
          <p:nvPr/>
        </p:nvSpPr>
        <p:spPr>
          <a:xfrm>
            <a:off x="7250066" y="6028272"/>
            <a:ext cx="108000" cy="1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5" name="Retângulo 144"/>
          <p:cNvSpPr/>
          <p:nvPr/>
        </p:nvSpPr>
        <p:spPr>
          <a:xfrm>
            <a:off x="6723618" y="1080842"/>
            <a:ext cx="80629" cy="2948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46" name="Grupo 145"/>
          <p:cNvGrpSpPr/>
          <p:nvPr/>
        </p:nvGrpSpPr>
        <p:grpSpPr>
          <a:xfrm>
            <a:off x="1655944" y="1053128"/>
            <a:ext cx="2412000" cy="3528000"/>
            <a:chOff x="1979712" y="260648"/>
            <a:chExt cx="4940676" cy="6264696"/>
          </a:xfrm>
        </p:grpSpPr>
        <p:sp>
          <p:nvSpPr>
            <p:cNvPr id="147" name="Triângulo retângulo 146"/>
            <p:cNvSpPr/>
            <p:nvPr/>
          </p:nvSpPr>
          <p:spPr>
            <a:xfrm rot="16200000" flipH="1">
              <a:off x="1475656" y="3429000"/>
              <a:ext cx="1800200" cy="792088"/>
            </a:xfrm>
            <a:prstGeom prst="rt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8" name="Triângulo retângulo 147"/>
            <p:cNvSpPr/>
            <p:nvPr/>
          </p:nvSpPr>
          <p:spPr>
            <a:xfrm rot="5400000">
              <a:off x="5706126" y="3374994"/>
              <a:ext cx="1656184" cy="756084"/>
            </a:xfrm>
            <a:prstGeom prst="rt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9" name="Retângulo 148"/>
            <p:cNvSpPr/>
            <p:nvPr/>
          </p:nvSpPr>
          <p:spPr>
            <a:xfrm>
              <a:off x="1979712" y="260648"/>
              <a:ext cx="4932548" cy="172819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0" name="Trapezoide 149"/>
            <p:cNvSpPr/>
            <p:nvPr/>
          </p:nvSpPr>
          <p:spPr>
            <a:xfrm>
              <a:off x="1979712" y="1060547"/>
              <a:ext cx="4932548" cy="4528693"/>
            </a:xfrm>
            <a:prstGeom prst="trapezoid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1" name="Fluxograma: Processo 150"/>
            <p:cNvSpPr/>
            <p:nvPr/>
          </p:nvSpPr>
          <p:spPr>
            <a:xfrm>
              <a:off x="1979712" y="5589240"/>
              <a:ext cx="4932548" cy="936104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2" name="Fluxograma: Operação manual 151"/>
            <p:cNvSpPr/>
            <p:nvPr/>
          </p:nvSpPr>
          <p:spPr>
            <a:xfrm rot="10800000">
              <a:off x="2339752" y="2420888"/>
              <a:ext cx="4248471" cy="2859054"/>
            </a:xfrm>
            <a:prstGeom prst="flowChartManualOperation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//</a:t>
              </a:r>
              <a:endParaRPr lang="pt-BR" dirty="0"/>
            </a:p>
          </p:txBody>
        </p:sp>
        <p:sp>
          <p:nvSpPr>
            <p:cNvPr id="153" name="Fluxograma: Processo 152"/>
            <p:cNvSpPr/>
            <p:nvPr/>
          </p:nvSpPr>
          <p:spPr>
            <a:xfrm>
              <a:off x="4326480" y="2420888"/>
              <a:ext cx="360040" cy="2859055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4" name="Fluxograma: Processo 153"/>
            <p:cNvSpPr/>
            <p:nvPr/>
          </p:nvSpPr>
          <p:spPr>
            <a:xfrm>
              <a:off x="1979712" y="5589240"/>
              <a:ext cx="1008112" cy="936104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5" name="Fluxograma: Processo 154"/>
            <p:cNvSpPr/>
            <p:nvPr/>
          </p:nvSpPr>
          <p:spPr>
            <a:xfrm>
              <a:off x="5912388" y="5589240"/>
              <a:ext cx="1008000" cy="936104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6" name="Fluxograma: Processo 155"/>
            <p:cNvSpPr/>
            <p:nvPr/>
          </p:nvSpPr>
          <p:spPr>
            <a:xfrm>
              <a:off x="3275856" y="5751950"/>
              <a:ext cx="2376264" cy="45719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7" name="Fluxograma: Processo 156"/>
            <p:cNvSpPr/>
            <p:nvPr/>
          </p:nvSpPr>
          <p:spPr>
            <a:xfrm>
              <a:off x="3275856" y="5645025"/>
              <a:ext cx="2376264" cy="45719"/>
            </a:xfrm>
            <a:prstGeom prst="flowChart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8" name="Fluxograma: Processo 157"/>
            <p:cNvSpPr/>
            <p:nvPr/>
          </p:nvSpPr>
          <p:spPr>
            <a:xfrm>
              <a:off x="4067944" y="1281776"/>
              <a:ext cx="864096" cy="360040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9" name="Elipse 158"/>
            <p:cNvSpPr/>
            <p:nvPr/>
          </p:nvSpPr>
          <p:spPr>
            <a:xfrm>
              <a:off x="5688136" y="1357598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0" name="Elipse 159"/>
            <p:cNvSpPr/>
            <p:nvPr/>
          </p:nvSpPr>
          <p:spPr>
            <a:xfrm>
              <a:off x="5724128" y="1467954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1" name="Elipse 160"/>
            <p:cNvSpPr/>
            <p:nvPr/>
          </p:nvSpPr>
          <p:spPr>
            <a:xfrm>
              <a:off x="5756631" y="1584857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2" name="Elipse 161"/>
            <p:cNvSpPr/>
            <p:nvPr/>
          </p:nvSpPr>
          <p:spPr>
            <a:xfrm>
              <a:off x="2088000" y="1167292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3" name="Elipse 162"/>
            <p:cNvSpPr/>
            <p:nvPr/>
          </p:nvSpPr>
          <p:spPr>
            <a:xfrm>
              <a:off x="2088000" y="1293556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4" name="Elipse 163"/>
            <p:cNvSpPr/>
            <p:nvPr/>
          </p:nvSpPr>
          <p:spPr>
            <a:xfrm>
              <a:off x="2088000" y="142039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5" name="Fluxograma: Processo 164"/>
            <p:cNvSpPr/>
            <p:nvPr/>
          </p:nvSpPr>
          <p:spPr>
            <a:xfrm>
              <a:off x="5772438" y="2040018"/>
              <a:ext cx="210155" cy="145235"/>
            </a:xfrm>
            <a:prstGeom prst="flowChartProcess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66" name="Conector reto 165"/>
            <p:cNvCxnSpPr/>
            <p:nvPr/>
          </p:nvCxnSpPr>
          <p:spPr>
            <a:xfrm>
              <a:off x="2899290" y="1988840"/>
              <a:ext cx="3096000" cy="0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Elipse 166"/>
            <p:cNvSpPr/>
            <p:nvPr/>
          </p:nvSpPr>
          <p:spPr>
            <a:xfrm>
              <a:off x="2088000" y="1534352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8" name="Elipse 167"/>
            <p:cNvSpPr/>
            <p:nvPr/>
          </p:nvSpPr>
          <p:spPr>
            <a:xfrm>
              <a:off x="2267744" y="1270609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9" name="Elipse 168"/>
            <p:cNvSpPr/>
            <p:nvPr/>
          </p:nvSpPr>
          <p:spPr>
            <a:xfrm>
              <a:off x="2268000" y="144844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0" name="Fluxograma: Processo 169"/>
            <p:cNvSpPr/>
            <p:nvPr/>
          </p:nvSpPr>
          <p:spPr>
            <a:xfrm>
              <a:off x="4211960" y="548680"/>
              <a:ext cx="576064" cy="270024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1" name="Fluxograma: Processo 170"/>
            <p:cNvSpPr/>
            <p:nvPr/>
          </p:nvSpPr>
          <p:spPr>
            <a:xfrm>
              <a:off x="2411760" y="863724"/>
              <a:ext cx="360040" cy="26102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2" name="Fluxograma: Processo 171"/>
            <p:cNvSpPr/>
            <p:nvPr/>
          </p:nvSpPr>
          <p:spPr>
            <a:xfrm>
              <a:off x="1982360" y="864000"/>
              <a:ext cx="175746" cy="219229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73" name="Conector reto 172"/>
            <p:cNvCxnSpPr/>
            <p:nvPr/>
          </p:nvCxnSpPr>
          <p:spPr>
            <a:xfrm flipV="1">
              <a:off x="1979712" y="818704"/>
              <a:ext cx="1080120" cy="18009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 reto 173"/>
            <p:cNvCxnSpPr/>
            <p:nvPr/>
          </p:nvCxnSpPr>
          <p:spPr>
            <a:xfrm flipV="1">
              <a:off x="5808331" y="835025"/>
              <a:ext cx="1097185" cy="5358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Fluxograma: Processo 174"/>
            <p:cNvSpPr/>
            <p:nvPr/>
          </p:nvSpPr>
          <p:spPr>
            <a:xfrm>
              <a:off x="6378786" y="879679"/>
              <a:ext cx="209437" cy="138100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6" name="Fluxograma: Processo 175"/>
            <p:cNvSpPr/>
            <p:nvPr/>
          </p:nvSpPr>
          <p:spPr>
            <a:xfrm>
              <a:off x="6588225" y="877421"/>
              <a:ext cx="317291" cy="185863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7" name="Fluxograma: Processo 176"/>
            <p:cNvSpPr/>
            <p:nvPr/>
          </p:nvSpPr>
          <p:spPr>
            <a:xfrm>
              <a:off x="4357712" y="5949280"/>
              <a:ext cx="330540" cy="432048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8" name="Fluxograma: Processo 177"/>
            <p:cNvSpPr/>
            <p:nvPr/>
          </p:nvSpPr>
          <p:spPr>
            <a:xfrm rot="20068443">
              <a:off x="3275856" y="1700808"/>
              <a:ext cx="216024" cy="144016"/>
            </a:xfrm>
            <a:prstGeom prst="flowChartProcess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9" name="Elipse 178"/>
            <p:cNvSpPr/>
            <p:nvPr/>
          </p:nvSpPr>
          <p:spPr>
            <a:xfrm>
              <a:off x="5787272" y="1706418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0" name="Elipse 179"/>
            <p:cNvSpPr/>
            <p:nvPr/>
          </p:nvSpPr>
          <p:spPr>
            <a:xfrm>
              <a:off x="6198473" y="14040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1" name="Elipse 180"/>
            <p:cNvSpPr/>
            <p:nvPr/>
          </p:nvSpPr>
          <p:spPr>
            <a:xfrm>
              <a:off x="6318200" y="14040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2" name="Elipse 181"/>
            <p:cNvSpPr/>
            <p:nvPr/>
          </p:nvSpPr>
          <p:spPr>
            <a:xfrm>
              <a:off x="6430532" y="14040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3" name="Elipse 182"/>
            <p:cNvSpPr/>
            <p:nvPr/>
          </p:nvSpPr>
          <p:spPr>
            <a:xfrm>
              <a:off x="6552232" y="14040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4" name="Elipse 183"/>
            <p:cNvSpPr/>
            <p:nvPr/>
          </p:nvSpPr>
          <p:spPr>
            <a:xfrm>
              <a:off x="6667222" y="14040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5" name="Elipse 184"/>
            <p:cNvSpPr/>
            <p:nvPr/>
          </p:nvSpPr>
          <p:spPr>
            <a:xfrm>
              <a:off x="6205059" y="15564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6" name="Elipse 185"/>
            <p:cNvSpPr/>
            <p:nvPr/>
          </p:nvSpPr>
          <p:spPr>
            <a:xfrm>
              <a:off x="6324786" y="15564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7" name="Elipse 186"/>
            <p:cNvSpPr/>
            <p:nvPr/>
          </p:nvSpPr>
          <p:spPr>
            <a:xfrm>
              <a:off x="6437118" y="15564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8" name="Elipse 187"/>
            <p:cNvSpPr/>
            <p:nvPr/>
          </p:nvSpPr>
          <p:spPr>
            <a:xfrm>
              <a:off x="6558818" y="15564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9" name="Elipse 188"/>
            <p:cNvSpPr/>
            <p:nvPr/>
          </p:nvSpPr>
          <p:spPr>
            <a:xfrm>
              <a:off x="6673808" y="1556400"/>
              <a:ext cx="108000" cy="10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0" name="Fluxograma: Atraso 189"/>
            <p:cNvSpPr/>
            <p:nvPr/>
          </p:nvSpPr>
          <p:spPr>
            <a:xfrm flipH="1">
              <a:off x="2771799" y="6309320"/>
              <a:ext cx="123067" cy="144016"/>
            </a:xfrm>
            <a:prstGeom prst="flowChartDelay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1" name="Fluxograma: Processo 190"/>
            <p:cNvSpPr/>
            <p:nvPr/>
          </p:nvSpPr>
          <p:spPr>
            <a:xfrm>
              <a:off x="2020254" y="5690744"/>
              <a:ext cx="319497" cy="690584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2" name="Hexágono 191"/>
            <p:cNvSpPr/>
            <p:nvPr/>
          </p:nvSpPr>
          <p:spPr>
            <a:xfrm>
              <a:off x="6444208" y="3104984"/>
              <a:ext cx="180000" cy="180000"/>
            </a:xfrm>
            <a:prstGeom prst="hexago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3" name="Trapezoide 192"/>
            <p:cNvSpPr/>
            <p:nvPr/>
          </p:nvSpPr>
          <p:spPr>
            <a:xfrm>
              <a:off x="4391980" y="1699076"/>
              <a:ext cx="216024" cy="194194"/>
            </a:xfrm>
            <a:prstGeom prst="trapezoid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4" name="Semicírculos 193"/>
            <p:cNvSpPr/>
            <p:nvPr/>
          </p:nvSpPr>
          <p:spPr>
            <a:xfrm>
              <a:off x="4319972" y="2082678"/>
              <a:ext cx="360040" cy="219909"/>
            </a:xfrm>
            <a:prstGeom prst="blockArc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195" name="Texto explicativo em setas cruzadas 194"/>
            <p:cNvSpPr/>
            <p:nvPr/>
          </p:nvSpPr>
          <p:spPr>
            <a:xfrm>
              <a:off x="5877516" y="1007826"/>
              <a:ext cx="180000" cy="180000"/>
            </a:xfrm>
            <a:prstGeom prst="quadArrowCallou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6" name="Estrela de 6 Pontas 195"/>
            <p:cNvSpPr/>
            <p:nvPr/>
          </p:nvSpPr>
          <p:spPr>
            <a:xfrm>
              <a:off x="4860032" y="837704"/>
              <a:ext cx="108000" cy="108000"/>
            </a:xfrm>
            <a:prstGeom prst="star6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7" name="Elipse 196"/>
            <p:cNvSpPr/>
            <p:nvPr/>
          </p:nvSpPr>
          <p:spPr>
            <a:xfrm>
              <a:off x="3509694" y="1665188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8" name="Elipse 197"/>
            <p:cNvSpPr/>
            <p:nvPr/>
          </p:nvSpPr>
          <p:spPr>
            <a:xfrm>
              <a:off x="3187396" y="1803625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9" name="Elipse 198"/>
            <p:cNvSpPr/>
            <p:nvPr/>
          </p:nvSpPr>
          <p:spPr>
            <a:xfrm>
              <a:off x="3635896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0" name="Elipse 199"/>
            <p:cNvSpPr/>
            <p:nvPr/>
          </p:nvSpPr>
          <p:spPr>
            <a:xfrm>
              <a:off x="3980042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1" name="Elipse 200"/>
            <p:cNvSpPr/>
            <p:nvPr/>
          </p:nvSpPr>
          <p:spPr>
            <a:xfrm>
              <a:off x="4283972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2" name="Elipse 201"/>
            <p:cNvSpPr/>
            <p:nvPr/>
          </p:nvSpPr>
          <p:spPr>
            <a:xfrm>
              <a:off x="5267583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3" name="Elipse 202"/>
            <p:cNvSpPr/>
            <p:nvPr/>
          </p:nvSpPr>
          <p:spPr>
            <a:xfrm>
              <a:off x="4963852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4" name="Elipse 203"/>
            <p:cNvSpPr/>
            <p:nvPr/>
          </p:nvSpPr>
          <p:spPr>
            <a:xfrm>
              <a:off x="4650520" y="1116000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5" name="Fluxograma: Processo 204"/>
            <p:cNvSpPr/>
            <p:nvPr/>
          </p:nvSpPr>
          <p:spPr>
            <a:xfrm>
              <a:off x="5673062" y="6136674"/>
              <a:ext cx="216024" cy="345292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6" name="Fluxograma: Processo 205"/>
            <p:cNvSpPr/>
            <p:nvPr/>
          </p:nvSpPr>
          <p:spPr>
            <a:xfrm>
              <a:off x="6165548" y="1776683"/>
              <a:ext cx="639687" cy="158179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7" name="Retângulo de cantos arredondados 206"/>
            <p:cNvSpPr/>
            <p:nvPr/>
          </p:nvSpPr>
          <p:spPr>
            <a:xfrm rot="832060">
              <a:off x="2821803" y="1350376"/>
              <a:ext cx="146128" cy="26477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8" name="Fluxograma: Processo 207"/>
            <p:cNvSpPr/>
            <p:nvPr/>
          </p:nvSpPr>
          <p:spPr>
            <a:xfrm>
              <a:off x="2157906" y="864000"/>
              <a:ext cx="175746" cy="219229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09" name="Conector reto 208"/>
            <p:cNvCxnSpPr/>
            <p:nvPr/>
          </p:nvCxnSpPr>
          <p:spPr>
            <a:xfrm flipH="1">
              <a:off x="3037287" y="1078253"/>
              <a:ext cx="72008" cy="24498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ector reto 209"/>
            <p:cNvCxnSpPr/>
            <p:nvPr/>
          </p:nvCxnSpPr>
          <p:spPr>
            <a:xfrm>
              <a:off x="5781074" y="1073789"/>
              <a:ext cx="72008" cy="267927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ector reto 210"/>
            <p:cNvCxnSpPr/>
            <p:nvPr/>
          </p:nvCxnSpPr>
          <p:spPr>
            <a:xfrm flipH="1">
              <a:off x="3059832" y="6508600"/>
              <a:ext cx="592516" cy="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ector reto 211"/>
            <p:cNvCxnSpPr/>
            <p:nvPr/>
          </p:nvCxnSpPr>
          <p:spPr>
            <a:xfrm>
              <a:off x="3118901" y="283795"/>
              <a:ext cx="0" cy="264885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ector reto 212"/>
            <p:cNvCxnSpPr/>
            <p:nvPr/>
          </p:nvCxnSpPr>
          <p:spPr>
            <a:xfrm>
              <a:off x="5796136" y="260648"/>
              <a:ext cx="0" cy="264885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ector reto 213"/>
            <p:cNvCxnSpPr/>
            <p:nvPr/>
          </p:nvCxnSpPr>
          <p:spPr>
            <a:xfrm flipH="1">
              <a:off x="4338074" y="2420888"/>
              <a:ext cx="334800" cy="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ector reto 214"/>
            <p:cNvCxnSpPr/>
            <p:nvPr/>
          </p:nvCxnSpPr>
          <p:spPr>
            <a:xfrm flipH="1">
              <a:off x="4338074" y="5301208"/>
              <a:ext cx="334800" cy="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ector reto 215"/>
            <p:cNvCxnSpPr/>
            <p:nvPr/>
          </p:nvCxnSpPr>
          <p:spPr>
            <a:xfrm flipV="1">
              <a:off x="2987824" y="5985312"/>
              <a:ext cx="0" cy="25200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ector reto 216"/>
            <p:cNvCxnSpPr/>
            <p:nvPr/>
          </p:nvCxnSpPr>
          <p:spPr>
            <a:xfrm flipH="1">
              <a:off x="4211960" y="281792"/>
              <a:ext cx="576064" cy="0"/>
            </a:xfrm>
            <a:prstGeom prst="line">
              <a:avLst/>
            </a:prstGeom>
            <a:ln w="635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Seta para a direita 217"/>
          <p:cNvSpPr/>
          <p:nvPr/>
        </p:nvSpPr>
        <p:spPr>
          <a:xfrm rot="16200000">
            <a:off x="7115268" y="4515628"/>
            <a:ext cx="216023" cy="14401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Texto explicativo retangular com cantos arredondados 97"/>
          <p:cNvSpPr/>
          <p:nvPr/>
        </p:nvSpPr>
        <p:spPr>
          <a:xfrm>
            <a:off x="7812360" y="635436"/>
            <a:ext cx="1080120" cy="435936"/>
          </a:xfrm>
          <a:prstGeom prst="wedgeRoundRectCallout">
            <a:avLst>
              <a:gd name="adj1" fmla="val -102759"/>
              <a:gd name="adj2" fmla="val 62500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Superior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19" name="Texto explicativo retangular com cantos arredondados 218"/>
          <p:cNvSpPr/>
          <p:nvPr/>
        </p:nvSpPr>
        <p:spPr>
          <a:xfrm>
            <a:off x="7956376" y="4993399"/>
            <a:ext cx="1080120" cy="435936"/>
          </a:xfrm>
          <a:prstGeom prst="wedgeRoundRectCallout">
            <a:avLst>
              <a:gd name="adj1" fmla="val -112317"/>
              <a:gd name="adj2" fmla="val 69266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Sala dos Diáconos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0" name="Texto explicativo retangular com cantos arredondados 219"/>
          <p:cNvSpPr/>
          <p:nvPr/>
        </p:nvSpPr>
        <p:spPr>
          <a:xfrm>
            <a:off x="839477" y="6309320"/>
            <a:ext cx="1080120" cy="435936"/>
          </a:xfrm>
          <a:prstGeom prst="wedgeRoundRectCallout">
            <a:avLst>
              <a:gd name="adj1" fmla="val 102057"/>
              <a:gd name="adj2" fmla="val -194620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Pátio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1" name="Texto explicativo retangular com cantos arredondados 220"/>
          <p:cNvSpPr/>
          <p:nvPr/>
        </p:nvSpPr>
        <p:spPr>
          <a:xfrm>
            <a:off x="299417" y="3060094"/>
            <a:ext cx="1080120" cy="435936"/>
          </a:xfrm>
          <a:prstGeom prst="wedgeRoundRectCallout">
            <a:avLst>
              <a:gd name="adj1" fmla="val 119808"/>
              <a:gd name="adj2" fmla="val 79416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Principal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2" name="Texto explicativo retangular com cantos arredondados 221"/>
          <p:cNvSpPr/>
          <p:nvPr/>
        </p:nvSpPr>
        <p:spPr>
          <a:xfrm>
            <a:off x="451817" y="188640"/>
            <a:ext cx="1080120" cy="435936"/>
          </a:xfrm>
          <a:prstGeom prst="wedgeRoundRectCallout">
            <a:avLst>
              <a:gd name="adj1" fmla="val 93865"/>
              <a:gd name="adj2" fmla="val 177527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Capela Posterior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3" name="Texto explicativo retangular com cantos arredondados 222"/>
          <p:cNvSpPr/>
          <p:nvPr/>
        </p:nvSpPr>
        <p:spPr>
          <a:xfrm>
            <a:off x="4572000" y="2060848"/>
            <a:ext cx="1080120" cy="435936"/>
          </a:xfrm>
          <a:prstGeom prst="wedgeRoundRectCallout">
            <a:avLst>
              <a:gd name="adj1" fmla="val 92499"/>
              <a:gd name="adj2" fmla="val 136930"/>
              <a:gd name="adj3" fmla="val 1666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Corredor Superior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4" name="Texto explicativo retangular com cantos arredondados 223"/>
          <p:cNvSpPr/>
          <p:nvPr/>
        </p:nvSpPr>
        <p:spPr>
          <a:xfrm>
            <a:off x="4438408" y="199500"/>
            <a:ext cx="1080120" cy="435936"/>
          </a:xfrm>
          <a:prstGeom prst="wedgeRoundRectCallout">
            <a:avLst>
              <a:gd name="adj1" fmla="val 133462"/>
              <a:gd name="adj2" fmla="val 170761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Véu Umeral e Capa Magna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5" name="Texto explicativo retangular com cantos arredondados 224"/>
          <p:cNvSpPr/>
          <p:nvPr/>
        </p:nvSpPr>
        <p:spPr>
          <a:xfrm>
            <a:off x="7956376" y="5646336"/>
            <a:ext cx="1080120" cy="435936"/>
          </a:xfrm>
          <a:prstGeom prst="wedgeRoundRectCallout">
            <a:avLst>
              <a:gd name="adj1" fmla="val -124605"/>
              <a:gd name="adj2" fmla="val -2208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Mala com Utensílios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6" name="Texto explicativo retangular com cantos arredondados 225"/>
          <p:cNvSpPr/>
          <p:nvPr/>
        </p:nvSpPr>
        <p:spPr>
          <a:xfrm>
            <a:off x="7956376" y="6314563"/>
            <a:ext cx="1080120" cy="435936"/>
          </a:xfrm>
          <a:prstGeom prst="wedgeRoundRectCallout">
            <a:avLst>
              <a:gd name="adj1" fmla="val -106855"/>
              <a:gd name="adj2" fmla="val -9989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Imagem N. Senhora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7" name="Texto explicativo retangular com cantos arredondados 226"/>
          <p:cNvSpPr/>
          <p:nvPr/>
        </p:nvSpPr>
        <p:spPr>
          <a:xfrm>
            <a:off x="5119026" y="6309320"/>
            <a:ext cx="1080120" cy="435936"/>
          </a:xfrm>
          <a:prstGeom prst="wedgeRoundRectCallout">
            <a:avLst>
              <a:gd name="adj1" fmla="val 81576"/>
              <a:gd name="adj2" fmla="val -181088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Menorá</a:t>
            </a:r>
            <a:endParaRPr lang="pt-B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52</Words>
  <Application>Microsoft Office PowerPoint</Application>
  <PresentationFormat>Apresentação na tela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Valdir</dc:creator>
  <cp:lastModifiedBy>Valdir</cp:lastModifiedBy>
  <cp:revision>29</cp:revision>
  <dcterms:created xsi:type="dcterms:W3CDTF">2014-05-11T18:43:53Z</dcterms:created>
  <dcterms:modified xsi:type="dcterms:W3CDTF">2014-05-18T01:35:23Z</dcterms:modified>
</cp:coreProperties>
</file>