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3CEC41E-48BD-4881-B6FF-D82EEBBCD904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F1B69E8-23E9-4C1F-AA2B-3C5BA6EDBEAE}" type="datetimeFigureOut">
              <a:rPr lang="en-US" smtClean="0"/>
              <a:t>27/09/15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EMPIRISMO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err="1" smtClean="0"/>
              <a:t>Experiência</a:t>
            </a:r>
            <a:r>
              <a:rPr lang="en-US" sz="2800" i="1" dirty="0" smtClean="0"/>
              <a:t> dos </a:t>
            </a:r>
            <a:r>
              <a:rPr lang="en-US" sz="2800" i="1" dirty="0" err="1" smtClean="0"/>
              <a:t>sentidos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279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59" y="428279"/>
            <a:ext cx="8667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“</a:t>
            </a:r>
            <a:r>
              <a:rPr lang="en-US" sz="3600" dirty="0" err="1"/>
              <a:t>Não</a:t>
            </a:r>
            <a:r>
              <a:rPr lang="en-US" sz="3600" dirty="0"/>
              <a:t> </a:t>
            </a:r>
            <a:r>
              <a:rPr lang="en-US" sz="3600" dirty="0" err="1"/>
              <a:t>temos</a:t>
            </a:r>
            <a:r>
              <a:rPr lang="en-US" sz="3600" dirty="0"/>
              <a:t> </a:t>
            </a:r>
            <a:r>
              <a:rPr lang="en-US" sz="3600" dirty="0" err="1"/>
              <a:t>idéias</a:t>
            </a:r>
            <a:r>
              <a:rPr lang="en-US" sz="3600" dirty="0"/>
              <a:t> </a:t>
            </a:r>
            <a:r>
              <a:rPr lang="en-US" sz="3600" dirty="0" err="1"/>
              <a:t>inatas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noções</a:t>
            </a:r>
            <a:r>
              <a:rPr lang="en-US" sz="3600" dirty="0"/>
              <a:t> </a:t>
            </a:r>
            <a:r>
              <a:rPr lang="en-US" sz="3600" dirty="0" err="1"/>
              <a:t>comuns</a:t>
            </a:r>
            <a:r>
              <a:rPr lang="en-US" sz="3600" dirty="0"/>
              <a:t>, </a:t>
            </a:r>
            <a:r>
              <a:rPr lang="en-US" sz="3600" dirty="0" err="1"/>
              <a:t>nem</a:t>
            </a:r>
            <a:r>
              <a:rPr lang="en-US" sz="3600" dirty="0"/>
              <a:t> dos </a:t>
            </a:r>
            <a:r>
              <a:rPr lang="en-US" sz="3600" dirty="0" err="1"/>
              <a:t>primeiros</a:t>
            </a:r>
            <a:r>
              <a:rPr lang="en-US" sz="3600" dirty="0"/>
              <a:t> </a:t>
            </a:r>
            <a:r>
              <a:rPr lang="en-US" sz="3600" dirty="0" err="1"/>
              <a:t>princípios</a:t>
            </a:r>
            <a:r>
              <a:rPr lang="en-US" sz="3600" dirty="0"/>
              <a:t>, </a:t>
            </a:r>
            <a:r>
              <a:rPr lang="en-US" sz="3600" dirty="0" err="1"/>
              <a:t>princípios</a:t>
            </a:r>
            <a:r>
              <a:rPr lang="en-US" sz="3600" dirty="0"/>
              <a:t> </a:t>
            </a:r>
            <a:r>
              <a:rPr lang="en-US" sz="3600" dirty="0" err="1"/>
              <a:t>especulativos</a:t>
            </a:r>
            <a:r>
              <a:rPr lang="en-US" sz="3600" dirty="0"/>
              <a:t> ( de </a:t>
            </a:r>
            <a:r>
              <a:rPr lang="en-US" sz="3600" dirty="0" err="1"/>
              <a:t>identidade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de </a:t>
            </a:r>
            <a:r>
              <a:rPr lang="en-US" sz="3600" dirty="0" err="1"/>
              <a:t>contradição</a:t>
            </a:r>
            <a:r>
              <a:rPr lang="en-US" sz="3600" dirty="0"/>
              <a:t> ), </a:t>
            </a:r>
            <a:r>
              <a:rPr lang="en-US" sz="3600" dirty="0" err="1"/>
              <a:t>nem</a:t>
            </a:r>
            <a:r>
              <a:rPr lang="en-US" sz="3600" dirty="0"/>
              <a:t> dos </a:t>
            </a:r>
            <a:r>
              <a:rPr lang="en-US" sz="3600" dirty="0" err="1"/>
              <a:t>princípios</a:t>
            </a:r>
            <a:r>
              <a:rPr lang="en-US" sz="3600" dirty="0"/>
              <a:t> </a:t>
            </a:r>
            <a:r>
              <a:rPr lang="en-US" sz="3600" dirty="0" err="1"/>
              <a:t>práticos</a:t>
            </a:r>
            <a:r>
              <a:rPr lang="en-US" sz="3600" dirty="0"/>
              <a:t> </a:t>
            </a:r>
            <a:r>
              <a:rPr lang="en-US" sz="3600"/>
              <a:t>de </a:t>
            </a:r>
            <a:r>
              <a:rPr lang="en-US" sz="3600" smtClean="0"/>
              <a:t>moral.</a:t>
            </a:r>
            <a:r>
              <a:rPr lang="en-US" sz="3600" dirty="0"/>
              <a:t>.. </a:t>
            </a:r>
            <a:r>
              <a:rPr lang="en-US" sz="3600" dirty="0" err="1"/>
              <a:t>nem</a:t>
            </a:r>
            <a:r>
              <a:rPr lang="en-US" sz="3600" dirty="0"/>
              <a:t> de Deus, </a:t>
            </a:r>
            <a:r>
              <a:rPr lang="en-US" sz="3600" dirty="0" err="1"/>
              <a:t>nem</a:t>
            </a:r>
            <a:r>
              <a:rPr lang="en-US" sz="3600" dirty="0"/>
              <a:t> da </a:t>
            </a:r>
            <a:r>
              <a:rPr lang="en-US" sz="3600" dirty="0" err="1"/>
              <a:t>adoração</a:t>
            </a:r>
            <a:r>
              <a:rPr lang="en-US" sz="3600" dirty="0"/>
              <a:t>” </a:t>
            </a:r>
            <a:r>
              <a:rPr lang="en-US" sz="3600" i="1" dirty="0"/>
              <a:t>(EEH, I, 2).</a:t>
            </a:r>
            <a:endParaRPr lang="pt-BR" sz="3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559" y="4121598"/>
            <a:ext cx="8544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há</a:t>
            </a:r>
            <a:r>
              <a:rPr lang="en-US" sz="2800" dirty="0"/>
              <a:t> </a:t>
            </a:r>
            <a:r>
              <a:rPr lang="en-US" sz="2800" dirty="0" err="1"/>
              <a:t>nenhum</a:t>
            </a:r>
            <a:r>
              <a:rPr lang="en-US" sz="2800" dirty="0"/>
              <a:t> </a:t>
            </a:r>
            <a:r>
              <a:rPr lang="en-US" sz="2800" dirty="0" err="1"/>
              <a:t>indício</a:t>
            </a:r>
            <a:r>
              <a:rPr lang="en-US" sz="2800" dirty="0"/>
              <a:t> de </a:t>
            </a:r>
            <a:r>
              <a:rPr lang="en-US" sz="2800" dirty="0" err="1"/>
              <a:t>que</a:t>
            </a:r>
            <a:r>
              <a:rPr lang="en-US" sz="2800" dirty="0"/>
              <a:t> as </a:t>
            </a:r>
            <a:r>
              <a:rPr lang="en-US" sz="2800" dirty="0" err="1"/>
              <a:t>crianças</a:t>
            </a:r>
            <a:r>
              <a:rPr lang="en-US" sz="2800" dirty="0"/>
              <a:t> </a:t>
            </a:r>
            <a:r>
              <a:rPr lang="en-US" sz="2800" dirty="0" err="1"/>
              <a:t>venham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 com </a:t>
            </a:r>
            <a:r>
              <a:rPr lang="en-US" sz="2800" dirty="0" err="1"/>
              <a:t>idéias</a:t>
            </a:r>
            <a:r>
              <a:rPr lang="en-US" sz="2800" dirty="0"/>
              <a:t> </a:t>
            </a:r>
            <a:r>
              <a:rPr lang="en-US" sz="2800" dirty="0" err="1"/>
              <a:t>inatas</a:t>
            </a:r>
            <a:r>
              <a:rPr lang="en-US" sz="2800" dirty="0"/>
              <a:t>, e </a:t>
            </a:r>
            <a:r>
              <a:rPr lang="en-US" sz="2800" dirty="0" err="1"/>
              <a:t>muito</a:t>
            </a:r>
            <a:r>
              <a:rPr lang="en-US" sz="2800" dirty="0"/>
              <a:t> </a:t>
            </a:r>
            <a:r>
              <a:rPr lang="en-US" sz="2800" dirty="0" err="1"/>
              <a:t>menos</a:t>
            </a:r>
            <a:r>
              <a:rPr lang="en-US" sz="2800" dirty="0"/>
              <a:t> com </a:t>
            </a:r>
            <a:r>
              <a:rPr lang="en-US" sz="2800" dirty="0" err="1"/>
              <a:t>noções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princípios</a:t>
            </a:r>
            <a:r>
              <a:rPr lang="en-US" sz="2800" dirty="0"/>
              <a:t> </a:t>
            </a:r>
            <a:r>
              <a:rPr lang="en-US" sz="2800" dirty="0" err="1"/>
              <a:t>universais</a:t>
            </a:r>
            <a:r>
              <a:rPr lang="en-US" sz="2800" dirty="0"/>
              <a:t>, </a:t>
            </a:r>
            <a:r>
              <a:rPr lang="en-US" sz="2800" dirty="0" err="1"/>
              <a:t>exceto</a:t>
            </a:r>
            <a:r>
              <a:rPr lang="en-US" sz="2800" dirty="0"/>
              <a:t> </a:t>
            </a:r>
            <a:r>
              <a:rPr lang="en-US" sz="2800" dirty="0" err="1"/>
              <a:t>talvez</a:t>
            </a:r>
            <a:r>
              <a:rPr lang="en-US" sz="2800" dirty="0"/>
              <a:t> com </a:t>
            </a:r>
            <a:r>
              <a:rPr lang="en-US" sz="2800" dirty="0" err="1"/>
              <a:t>alguma</a:t>
            </a:r>
            <a:r>
              <a:rPr lang="en-US" sz="2800" dirty="0"/>
              <a:t> </a:t>
            </a:r>
            <a:r>
              <a:rPr lang="en-US" sz="2800" dirty="0" err="1"/>
              <a:t>débil</a:t>
            </a:r>
            <a:r>
              <a:rPr lang="en-US" sz="2800" dirty="0"/>
              <a:t> </a:t>
            </a:r>
            <a:r>
              <a:rPr lang="en-US" sz="2800" dirty="0" err="1"/>
              <a:t>idéia</a:t>
            </a:r>
            <a:r>
              <a:rPr lang="en-US" sz="2800" dirty="0"/>
              <a:t> de </a:t>
            </a:r>
            <a:r>
              <a:rPr lang="en-US" sz="2800" dirty="0" err="1"/>
              <a:t>fome</a:t>
            </a:r>
            <a:r>
              <a:rPr lang="en-US" sz="2800" dirty="0"/>
              <a:t>, </a:t>
            </a:r>
            <a:r>
              <a:rPr lang="en-US" sz="2800" dirty="0" err="1"/>
              <a:t>sede</a:t>
            </a:r>
            <a:r>
              <a:rPr lang="en-US" sz="2800" dirty="0"/>
              <a:t>, </a:t>
            </a:r>
            <a:r>
              <a:rPr lang="en-US" sz="2800" dirty="0" err="1"/>
              <a:t>calor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dor</a:t>
            </a:r>
            <a:r>
              <a:rPr lang="en-US" sz="2800" dirty="0"/>
              <a:t>,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possam</a:t>
            </a:r>
            <a:r>
              <a:rPr lang="en-US" sz="2800" dirty="0"/>
              <a:t> </a:t>
            </a:r>
            <a:r>
              <a:rPr lang="en-US" sz="2800" dirty="0" err="1"/>
              <a:t>ter</a:t>
            </a:r>
            <a:r>
              <a:rPr lang="en-US" sz="2800" dirty="0"/>
              <a:t> </a:t>
            </a:r>
            <a:r>
              <a:rPr lang="en-US" sz="2800" dirty="0" err="1"/>
              <a:t>sentido</a:t>
            </a:r>
            <a:r>
              <a:rPr lang="en-US" sz="2800" dirty="0"/>
              <a:t> no </a:t>
            </a:r>
            <a:r>
              <a:rPr lang="en-US" sz="2800" dirty="0" err="1"/>
              <a:t>ventre</a:t>
            </a:r>
            <a:r>
              <a:rPr lang="en-US" sz="2800" dirty="0"/>
              <a:t> de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mãe</a:t>
            </a:r>
            <a:r>
              <a:rPr lang="en-US" sz="2800" dirty="0"/>
              <a:t>” </a:t>
            </a:r>
            <a:r>
              <a:rPr lang="en-US" sz="2800" i="1" dirty="0"/>
              <a:t>(EEH, I, 2).</a:t>
            </a:r>
            <a:endParaRPr lang="pt-BR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96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65" y="432103"/>
            <a:ext cx="8589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Locke </a:t>
            </a:r>
            <a:r>
              <a:rPr lang="en-US" sz="3200" dirty="0" err="1"/>
              <a:t>diz</a:t>
            </a:r>
            <a:r>
              <a:rPr lang="en-US" sz="3200" dirty="0"/>
              <a:t> </a:t>
            </a:r>
            <a:r>
              <a:rPr lang="en-US" sz="3200" dirty="0" err="1"/>
              <a:t>tudo</a:t>
            </a:r>
            <a:r>
              <a:rPr lang="en-US" sz="3200" dirty="0"/>
              <a:t> </a:t>
            </a:r>
            <a:r>
              <a:rPr lang="en-US" sz="3200" dirty="0" err="1"/>
              <a:t>isso</a:t>
            </a:r>
            <a:r>
              <a:rPr lang="en-US" sz="3200" dirty="0"/>
              <a:t>,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afirmar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tudo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adquirido</a:t>
            </a:r>
            <a:r>
              <a:rPr lang="en-US" sz="3200" dirty="0"/>
              <a:t> (</a:t>
            </a:r>
            <a:r>
              <a:rPr lang="en-US" sz="3200" dirty="0" err="1"/>
              <a:t>pela</a:t>
            </a:r>
            <a:r>
              <a:rPr lang="en-US" sz="3200" dirty="0"/>
              <a:t> </a:t>
            </a:r>
            <a:r>
              <a:rPr lang="en-US" sz="3200" dirty="0" err="1"/>
              <a:t>experiência</a:t>
            </a:r>
            <a:r>
              <a:rPr lang="en-US" sz="3200" dirty="0"/>
              <a:t> dos </a:t>
            </a:r>
            <a:r>
              <a:rPr lang="en-US" sz="3200" dirty="0" err="1"/>
              <a:t>sentidos</a:t>
            </a:r>
            <a:r>
              <a:rPr lang="en-US" sz="3200" dirty="0"/>
              <a:t>)…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há</a:t>
            </a:r>
            <a:r>
              <a:rPr lang="en-US" sz="3200" dirty="0"/>
              <a:t> nada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mente</a:t>
            </a:r>
            <a:r>
              <a:rPr lang="en-US" sz="3200" dirty="0"/>
              <a:t>, </a:t>
            </a:r>
            <a:r>
              <a:rPr lang="en-US" sz="3200" dirty="0" err="1"/>
              <a:t>nem</a:t>
            </a:r>
            <a:r>
              <a:rPr lang="en-US" sz="3200" dirty="0"/>
              <a:t> a </a:t>
            </a:r>
            <a:r>
              <a:rPr lang="en-US" sz="3200" dirty="0" err="1"/>
              <a:t>mente</a:t>
            </a:r>
            <a:r>
              <a:rPr lang="en-US" sz="3200" dirty="0"/>
              <a:t> </a:t>
            </a:r>
            <a:r>
              <a:rPr lang="en-US" sz="3200" dirty="0" err="1"/>
              <a:t>pode</a:t>
            </a:r>
            <a:r>
              <a:rPr lang="en-US" sz="3200" dirty="0"/>
              <a:t> </a:t>
            </a:r>
            <a:r>
              <a:rPr lang="en-US" sz="3200" dirty="0" err="1"/>
              <a:t>criar</a:t>
            </a:r>
            <a:r>
              <a:rPr lang="en-US" sz="3200" dirty="0"/>
              <a:t> </a:t>
            </a:r>
            <a:r>
              <a:rPr lang="en-US" sz="3200" dirty="0" err="1"/>
              <a:t>algo</a:t>
            </a:r>
            <a:r>
              <a:rPr lang="en-US" sz="3200" dirty="0"/>
              <a:t> do nada, </a:t>
            </a:r>
            <a:r>
              <a:rPr lang="en-US" sz="3200" dirty="0" err="1"/>
              <a:t>isto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, </a:t>
            </a:r>
            <a:r>
              <a:rPr lang="en-US" sz="3200" dirty="0" err="1"/>
              <a:t>impressões</a:t>
            </a:r>
            <a:r>
              <a:rPr lang="en-US" sz="3200" dirty="0"/>
              <a:t> </a:t>
            </a:r>
            <a:r>
              <a:rPr lang="en-US" sz="3200" dirty="0" err="1"/>
              <a:t>básicas</a:t>
            </a:r>
            <a:r>
              <a:rPr lang="en-US" sz="3200" dirty="0"/>
              <a:t> (</a:t>
            </a:r>
            <a:r>
              <a:rPr lang="en-US" sz="3200" dirty="0" err="1"/>
              <a:t>idéias</a:t>
            </a:r>
            <a:r>
              <a:rPr lang="en-US" sz="3200" dirty="0"/>
              <a:t> simples). A </a:t>
            </a:r>
            <a:r>
              <a:rPr lang="en-US" sz="3200" dirty="0" err="1"/>
              <a:t>mente</a:t>
            </a:r>
            <a:r>
              <a:rPr lang="en-US" sz="3200" dirty="0"/>
              <a:t> </a:t>
            </a:r>
            <a:r>
              <a:rPr lang="en-US" sz="3200" dirty="0" err="1"/>
              <a:t>só</a:t>
            </a:r>
            <a:r>
              <a:rPr lang="en-US" sz="3200" dirty="0"/>
              <a:t> </a:t>
            </a:r>
            <a:r>
              <a:rPr lang="en-US" sz="3200" dirty="0" err="1"/>
              <a:t>trabalha</a:t>
            </a:r>
            <a:r>
              <a:rPr lang="en-US" sz="3200" dirty="0"/>
              <a:t> e </a:t>
            </a:r>
            <a:r>
              <a:rPr lang="en-US" sz="3200" dirty="0" err="1"/>
              <a:t>elabora</a:t>
            </a:r>
            <a:r>
              <a:rPr lang="en-US" sz="3200" dirty="0"/>
              <a:t> </a:t>
            </a:r>
            <a:r>
              <a:rPr lang="en-US" sz="3200" dirty="0" err="1"/>
              <a:t>aquilo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ela</a:t>
            </a:r>
            <a:r>
              <a:rPr lang="en-US" sz="3200" dirty="0"/>
              <a:t> </a:t>
            </a:r>
            <a:r>
              <a:rPr lang="en-US" sz="3200" dirty="0" err="1"/>
              <a:t>adquire</a:t>
            </a:r>
            <a:r>
              <a:rPr lang="en-US" sz="3200" dirty="0"/>
              <a:t> a </a:t>
            </a:r>
            <a:r>
              <a:rPr lang="en-US" sz="3200" dirty="0" err="1"/>
              <a:t>partir</a:t>
            </a:r>
            <a:r>
              <a:rPr lang="en-US" sz="3200" dirty="0"/>
              <a:t> da </a:t>
            </a:r>
            <a:r>
              <a:rPr lang="en-US" sz="3200" dirty="0" err="1" smtClean="0"/>
              <a:t>experiência</a:t>
            </a:r>
            <a:r>
              <a:rPr lang="en-US" sz="3200" dirty="0"/>
              <a:t>. Como a </a:t>
            </a:r>
            <a:r>
              <a:rPr lang="en-US" sz="3200" dirty="0" err="1"/>
              <a:t>abelha</a:t>
            </a:r>
            <a:r>
              <a:rPr lang="en-US" sz="3200" dirty="0"/>
              <a:t> </a:t>
            </a:r>
            <a:r>
              <a:rPr lang="en-US" sz="3200" dirty="0" err="1"/>
              <a:t>produz</a:t>
            </a:r>
            <a:r>
              <a:rPr lang="en-US" sz="3200" dirty="0"/>
              <a:t> o </a:t>
            </a:r>
            <a:r>
              <a:rPr lang="en-US" sz="3200" dirty="0" err="1"/>
              <a:t>mel</a:t>
            </a:r>
            <a:r>
              <a:rPr lang="en-US" sz="3200" dirty="0"/>
              <a:t> e a </a:t>
            </a:r>
            <a:r>
              <a:rPr lang="en-US" sz="3200" dirty="0" err="1"/>
              <a:t>cera</a:t>
            </a:r>
            <a:r>
              <a:rPr lang="en-US" sz="3200" dirty="0"/>
              <a:t>, mas </a:t>
            </a:r>
            <a:r>
              <a:rPr lang="en-US" sz="3200" dirty="0" err="1"/>
              <a:t>não</a:t>
            </a:r>
            <a:r>
              <a:rPr lang="en-US" sz="3200" dirty="0"/>
              <a:t> do nada e </a:t>
            </a:r>
            <a:r>
              <a:rPr lang="en-US" sz="3200" dirty="0" err="1"/>
              <a:t>sim</a:t>
            </a:r>
            <a:r>
              <a:rPr lang="en-US" sz="3200" dirty="0"/>
              <a:t> </a:t>
            </a:r>
            <a:r>
              <a:rPr lang="en-US" sz="3200" dirty="0" err="1"/>
              <a:t>daquilo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colheu</a:t>
            </a:r>
            <a:r>
              <a:rPr lang="en-US" sz="3200" dirty="0"/>
              <a:t> das </a:t>
            </a:r>
            <a:r>
              <a:rPr lang="en-US" sz="3200" dirty="0" err="1"/>
              <a:t>flores</a:t>
            </a:r>
            <a:r>
              <a:rPr lang="en-US" sz="3200" dirty="0"/>
              <a:t>…</a:t>
            </a:r>
            <a:r>
              <a:rPr lang="pt-BR" sz="3200" dirty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67" y="4360313"/>
            <a:ext cx="5770237" cy="2330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111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72" y="353539"/>
            <a:ext cx="85891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II. SOBRE A ORIGEM DAS IDEIAS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425" y="1401062"/>
            <a:ext cx="84975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</a:t>
            </a:r>
            <a:r>
              <a:rPr lang="en-US" sz="3200" b="1" dirty="0" err="1"/>
              <a:t>experiência</a:t>
            </a:r>
            <a:r>
              <a:rPr lang="en-US" sz="3200" b="1" dirty="0"/>
              <a:t>: </a:t>
            </a:r>
            <a:r>
              <a:rPr lang="en-US" sz="3200" b="1" dirty="0" err="1"/>
              <a:t>fonte</a:t>
            </a:r>
            <a:r>
              <a:rPr lang="en-US" sz="3200" b="1" dirty="0"/>
              <a:t> e </a:t>
            </a:r>
            <a:r>
              <a:rPr lang="en-US" sz="3200" b="1" dirty="0" err="1"/>
              <a:t>origem</a:t>
            </a:r>
            <a:r>
              <a:rPr lang="en-US" sz="3200" b="1" dirty="0"/>
              <a:t> das </a:t>
            </a:r>
            <a:r>
              <a:rPr lang="en-US" sz="3200" b="1" dirty="0" err="1"/>
              <a:t>idéias</a:t>
            </a:r>
            <a:r>
              <a:rPr lang="pt-BR" sz="3200" b="1" dirty="0"/>
              <a:t> </a:t>
            </a:r>
            <a:endParaRPr lang="pt-BR" sz="3200" b="1" dirty="0" smtClean="0"/>
          </a:p>
          <a:p>
            <a:r>
              <a:rPr lang="en-US" sz="3200" dirty="0"/>
              <a:t>Como </a:t>
            </a:r>
            <a:r>
              <a:rPr lang="en-US" sz="3200" dirty="0" err="1"/>
              <a:t>consequência</a:t>
            </a:r>
            <a:r>
              <a:rPr lang="en-US" sz="3200" dirty="0"/>
              <a:t> da </a:t>
            </a:r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refutação</a:t>
            </a:r>
            <a:r>
              <a:rPr lang="en-US" sz="3200" dirty="0"/>
              <a:t> do </a:t>
            </a:r>
            <a:r>
              <a:rPr lang="en-US" sz="3200" dirty="0" err="1"/>
              <a:t>inatismo</a:t>
            </a:r>
            <a:r>
              <a:rPr lang="en-US" sz="3200" dirty="0"/>
              <a:t>, Locke </a:t>
            </a:r>
            <a:r>
              <a:rPr lang="en-US" sz="3200" dirty="0" err="1"/>
              <a:t>afirma</a:t>
            </a:r>
            <a:r>
              <a:rPr lang="en-US" sz="3200" dirty="0"/>
              <a:t> </a:t>
            </a:r>
            <a:r>
              <a:rPr lang="en-US" sz="3200" dirty="0" err="1"/>
              <a:t>evidentemente</a:t>
            </a:r>
            <a:r>
              <a:rPr lang="en-US" sz="3200" dirty="0"/>
              <a:t> a </a:t>
            </a:r>
            <a:r>
              <a:rPr lang="en-US" sz="3200" dirty="0" err="1"/>
              <a:t>origem</a:t>
            </a:r>
            <a:r>
              <a:rPr lang="en-US" sz="3200" dirty="0"/>
              <a:t> de </a:t>
            </a:r>
            <a:r>
              <a:rPr lang="en-US" sz="3200" dirty="0" err="1"/>
              <a:t>todas</a:t>
            </a:r>
            <a:r>
              <a:rPr lang="en-US" sz="3200" dirty="0"/>
              <a:t> as </a:t>
            </a:r>
            <a:r>
              <a:rPr lang="en-US" sz="3200" dirty="0" err="1"/>
              <a:t>idéias</a:t>
            </a:r>
            <a:r>
              <a:rPr lang="en-US" sz="3200" dirty="0"/>
              <a:t> a </a:t>
            </a:r>
            <a:r>
              <a:rPr lang="en-US" sz="3200" dirty="0" err="1"/>
              <a:t>partir</a:t>
            </a:r>
            <a:r>
              <a:rPr lang="en-US" sz="3200" dirty="0"/>
              <a:t> da </a:t>
            </a:r>
            <a:r>
              <a:rPr lang="en-US" sz="3200" b="1" dirty="0" err="1"/>
              <a:t>experiência</a:t>
            </a:r>
            <a:r>
              <a:rPr lang="en-US" sz="3200" dirty="0"/>
              <a:t> sensorial.</a:t>
            </a:r>
            <a:endParaRPr lang="pt-BR" sz="3200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587764"/>
            <a:ext cx="6064898" cy="32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5+sentidos.jpg"/>
          <p:cNvPicPr>
            <a:picLocks noGrp="1" noChangeAspect="1"/>
          </p:cNvPicPr>
          <p:nvPr/>
        </p:nvPicPr>
        <p:blipFill>
          <a:blip r:embed="rId2"/>
          <a:srcRect l="-34502" r="-34502"/>
          <a:stretch>
            <a:fillRect/>
          </a:stretch>
        </p:blipFill>
        <p:spPr>
          <a:xfrm>
            <a:off x="-185533" y="1884011"/>
            <a:ext cx="9144629" cy="462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94" y="432659"/>
            <a:ext cx="75775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Conhecimento a partir dos sentidos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79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64" y="510667"/>
            <a:ext cx="83142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“</a:t>
            </a:r>
            <a:r>
              <a:rPr lang="en-US" sz="3200" dirty="0" err="1"/>
              <a:t>Suponhamos</a:t>
            </a:r>
            <a:r>
              <a:rPr lang="en-US" sz="3200" dirty="0"/>
              <a:t> </a:t>
            </a:r>
            <a:r>
              <a:rPr lang="en-US" sz="3200" dirty="0" err="1"/>
              <a:t>portanto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o </a:t>
            </a:r>
            <a:r>
              <a:rPr lang="en-US" sz="3200" dirty="0" err="1"/>
              <a:t>espírito</a:t>
            </a:r>
            <a:r>
              <a:rPr lang="en-US" sz="3200" dirty="0"/>
              <a:t> </a:t>
            </a:r>
            <a:r>
              <a:rPr lang="en-US" sz="3200" dirty="0" err="1"/>
              <a:t>seja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assim</a:t>
            </a:r>
            <a:r>
              <a:rPr lang="en-US" sz="3200" dirty="0"/>
              <a:t> </a:t>
            </a:r>
            <a:r>
              <a:rPr lang="en-US" sz="3200" dirty="0" err="1"/>
              <a:t>dizer</a:t>
            </a:r>
            <a:r>
              <a:rPr lang="en-US" sz="3200" dirty="0"/>
              <a:t>, 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b="1" i="1" u="sng" dirty="0" err="1"/>
              <a:t>folha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em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branco</a:t>
            </a:r>
            <a:r>
              <a:rPr lang="en-US" sz="3200" dirty="0"/>
              <a:t>, </a:t>
            </a:r>
            <a:r>
              <a:rPr lang="en-US" sz="3200" dirty="0" err="1"/>
              <a:t>privada</a:t>
            </a:r>
            <a:r>
              <a:rPr lang="en-US" sz="3200" dirty="0"/>
              <a:t> de </a:t>
            </a:r>
            <a:r>
              <a:rPr lang="en-US" sz="3200" dirty="0" err="1"/>
              <a:t>qualquer</a:t>
            </a:r>
            <a:r>
              <a:rPr lang="en-US" sz="3200" dirty="0"/>
              <a:t> </a:t>
            </a:r>
            <a:r>
              <a:rPr lang="en-US" sz="3200" dirty="0" err="1"/>
              <a:t>escrita</a:t>
            </a:r>
            <a:r>
              <a:rPr lang="en-US" sz="3200" dirty="0"/>
              <a:t> e </a:t>
            </a:r>
            <a:r>
              <a:rPr lang="en-US" sz="3200" dirty="0" err="1"/>
              <a:t>sem</a:t>
            </a:r>
            <a:r>
              <a:rPr lang="en-US" sz="3200" dirty="0"/>
              <a:t> </a:t>
            </a:r>
            <a:r>
              <a:rPr lang="en-US" sz="3200" dirty="0" err="1"/>
              <a:t>nenhuma</a:t>
            </a:r>
            <a:r>
              <a:rPr lang="en-US" sz="3200" dirty="0"/>
              <a:t> </a:t>
            </a:r>
            <a:r>
              <a:rPr lang="en-US" sz="3200" dirty="0" err="1"/>
              <a:t>idéia</a:t>
            </a:r>
            <a:r>
              <a:rPr lang="en-US" sz="3200" dirty="0"/>
              <a:t>. De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modo</a:t>
            </a:r>
            <a:r>
              <a:rPr lang="en-US" sz="3200" dirty="0"/>
              <a:t> </a:t>
            </a:r>
            <a:r>
              <a:rPr lang="en-US" sz="3200" dirty="0" err="1"/>
              <a:t>virá</a:t>
            </a:r>
            <a:r>
              <a:rPr lang="en-US" sz="3200" dirty="0"/>
              <a:t> a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preenchida</a:t>
            </a:r>
            <a:r>
              <a:rPr lang="en-US" sz="3200" dirty="0"/>
              <a:t>? De </a:t>
            </a:r>
            <a:r>
              <a:rPr lang="en-US" sz="3200" dirty="0" err="1"/>
              <a:t>onde</a:t>
            </a:r>
            <a:r>
              <a:rPr lang="en-US" sz="3200" dirty="0"/>
              <a:t> </a:t>
            </a:r>
            <a:r>
              <a:rPr lang="en-US" sz="3200" dirty="0" err="1"/>
              <a:t>provém</a:t>
            </a:r>
            <a:r>
              <a:rPr lang="en-US" sz="3200" dirty="0"/>
              <a:t> </a:t>
            </a:r>
            <a:r>
              <a:rPr lang="en-US" sz="3200" dirty="0" err="1"/>
              <a:t>aquele</a:t>
            </a:r>
            <a:r>
              <a:rPr lang="en-US" sz="3200" dirty="0"/>
              <a:t> </a:t>
            </a:r>
            <a:r>
              <a:rPr lang="en-US" sz="3200" dirty="0" err="1"/>
              <a:t>vasto</a:t>
            </a:r>
            <a:r>
              <a:rPr lang="en-US" sz="3200" dirty="0"/>
              <a:t> </a:t>
            </a:r>
            <a:r>
              <a:rPr lang="en-US" sz="3200" dirty="0" err="1"/>
              <a:t>depósito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a </a:t>
            </a:r>
            <a:r>
              <a:rPr lang="en-US" sz="3200" dirty="0" err="1"/>
              <a:t>industriosa</a:t>
            </a:r>
            <a:r>
              <a:rPr lang="en-US" sz="3200" dirty="0"/>
              <a:t> e </a:t>
            </a:r>
            <a:r>
              <a:rPr lang="en-US" sz="3200" dirty="0" err="1"/>
              <a:t>ilimitada</a:t>
            </a:r>
            <a:r>
              <a:rPr lang="en-US" sz="3200" dirty="0"/>
              <a:t> fantasia do </a:t>
            </a:r>
            <a:r>
              <a:rPr lang="en-US" sz="3200" dirty="0" err="1"/>
              <a:t>homem</a:t>
            </a:r>
            <a:r>
              <a:rPr lang="en-US" sz="3200" dirty="0"/>
              <a:t> </a:t>
            </a:r>
            <a:r>
              <a:rPr lang="en-US" sz="3200" dirty="0" err="1"/>
              <a:t>traçou-lhe</a:t>
            </a:r>
            <a:r>
              <a:rPr lang="en-US" sz="3200" dirty="0"/>
              <a:t> com </a:t>
            </a:r>
            <a:r>
              <a:rPr lang="en-US" sz="3200" dirty="0" err="1"/>
              <a:t>variedade</a:t>
            </a:r>
            <a:r>
              <a:rPr lang="en-US" sz="3200" dirty="0"/>
              <a:t> </a:t>
            </a:r>
            <a:r>
              <a:rPr lang="en-US" sz="3200" dirty="0" err="1"/>
              <a:t>quase</a:t>
            </a:r>
            <a:r>
              <a:rPr lang="en-US" sz="3200" dirty="0"/>
              <a:t> </a:t>
            </a:r>
            <a:r>
              <a:rPr lang="en-US" sz="3200" dirty="0" err="1"/>
              <a:t>infinita</a:t>
            </a:r>
            <a:r>
              <a:rPr lang="en-US" sz="3200" dirty="0"/>
              <a:t>? De </a:t>
            </a:r>
            <a:r>
              <a:rPr lang="en-US" sz="3200" dirty="0" err="1"/>
              <a:t>onde</a:t>
            </a:r>
            <a:r>
              <a:rPr lang="en-US" sz="3200" dirty="0"/>
              <a:t> </a:t>
            </a:r>
            <a:r>
              <a:rPr lang="en-US" sz="3200" dirty="0" err="1"/>
              <a:t>procede</a:t>
            </a:r>
            <a:r>
              <a:rPr lang="en-US" sz="3200" dirty="0"/>
              <a:t> </a:t>
            </a:r>
            <a:r>
              <a:rPr lang="en-US" sz="3200" dirty="0" err="1"/>
              <a:t>todo</a:t>
            </a:r>
            <a:r>
              <a:rPr lang="en-US" sz="3200" dirty="0"/>
              <a:t> o material da </a:t>
            </a:r>
            <a:r>
              <a:rPr lang="en-US" sz="3200" dirty="0" err="1"/>
              <a:t>razão</a:t>
            </a:r>
            <a:r>
              <a:rPr lang="en-US" sz="3200" dirty="0"/>
              <a:t> e do </a:t>
            </a:r>
            <a:r>
              <a:rPr lang="en-US" sz="3200" dirty="0" err="1"/>
              <a:t>conhecimento</a:t>
            </a:r>
            <a:r>
              <a:rPr lang="en-US" sz="3200" dirty="0"/>
              <a:t>? </a:t>
            </a:r>
            <a:r>
              <a:rPr lang="en-US" sz="3200" dirty="0" err="1"/>
              <a:t>Respondo</a:t>
            </a:r>
            <a:r>
              <a:rPr lang="en-US" sz="3200" dirty="0"/>
              <a:t> com 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dirty="0" err="1"/>
              <a:t>só</a:t>
            </a:r>
            <a:r>
              <a:rPr lang="en-US" sz="3200" dirty="0"/>
              <a:t> </a:t>
            </a:r>
            <a:r>
              <a:rPr lang="en-US" sz="3200" dirty="0" err="1"/>
              <a:t>palavra</a:t>
            </a:r>
            <a:r>
              <a:rPr lang="en-US" sz="3200" dirty="0"/>
              <a:t>: da </a:t>
            </a:r>
            <a:r>
              <a:rPr lang="en-US" sz="3200" b="1" dirty="0" err="1"/>
              <a:t>experiência</a:t>
            </a:r>
            <a:r>
              <a:rPr lang="en-US" sz="3200" dirty="0"/>
              <a:t>.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nela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o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conhecimento</a:t>
            </a:r>
            <a:r>
              <a:rPr lang="en-US" sz="3200" dirty="0"/>
              <a:t> se </a:t>
            </a:r>
            <a:r>
              <a:rPr lang="en-US" sz="3200" dirty="0" err="1"/>
              <a:t>baseia</a:t>
            </a:r>
            <a:r>
              <a:rPr lang="en-US" sz="3200" dirty="0"/>
              <a:t> e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dela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última</a:t>
            </a:r>
            <a:r>
              <a:rPr lang="en-US" sz="3200" dirty="0"/>
              <a:t> </a:t>
            </a:r>
            <a:r>
              <a:rPr lang="en-US" sz="3200" dirty="0" err="1"/>
              <a:t>análise</a:t>
            </a:r>
            <a:r>
              <a:rPr lang="en-US" sz="3200" dirty="0"/>
              <a:t>,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deriva</a:t>
            </a:r>
            <a:r>
              <a:rPr lang="en-US" sz="3200" dirty="0"/>
              <a:t>” </a:t>
            </a:r>
            <a:r>
              <a:rPr lang="en-US" sz="3200" i="1" dirty="0"/>
              <a:t>(EEH, II, 1).</a:t>
            </a:r>
            <a:endParaRPr lang="pt-B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abula_rasa.jpg"/>
          <p:cNvPicPr>
            <a:picLocks noGrp="1" noChangeAspect="1"/>
          </p:cNvPicPr>
          <p:nvPr/>
        </p:nvPicPr>
        <p:blipFill>
          <a:blip r:embed="rId2"/>
          <a:srcRect l="-16712" r="-16712"/>
          <a:stretch>
            <a:fillRect/>
          </a:stretch>
        </p:blipFill>
        <p:spPr>
          <a:xfrm>
            <a:off x="115501" y="1694976"/>
            <a:ext cx="8229600" cy="462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47" y="445829"/>
            <a:ext cx="794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chemeClr val="accent6">
                    <a:lumMod val="50000"/>
                  </a:schemeClr>
                </a:solidFill>
              </a:rPr>
              <a:t>Nascemos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accent6">
                    <a:lumMod val="50000"/>
                  </a:schemeClr>
                </a:solidFill>
              </a:rPr>
              <a:t>como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accent6">
                    <a:lumMod val="50000"/>
                  </a:schemeClr>
                </a:solidFill>
              </a:rPr>
              <a:t>uma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accent6">
                    <a:lumMod val="50000"/>
                  </a:schemeClr>
                </a:solidFill>
              </a:rPr>
              <a:t>folha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accent6">
                    <a:lumMod val="50000"/>
                  </a:schemeClr>
                </a:solidFill>
              </a:rPr>
              <a:t>branco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3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06" y="314257"/>
            <a:ext cx="858917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“Se, </a:t>
            </a:r>
            <a:r>
              <a:rPr lang="en-US" sz="3200" dirty="0" err="1"/>
              <a:t>pois</a:t>
            </a:r>
            <a:r>
              <a:rPr lang="en-US" sz="3200" dirty="0"/>
              <a:t>,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pergunto</a:t>
            </a:r>
            <a:r>
              <a:rPr lang="en-US" sz="3200" dirty="0"/>
              <a:t>: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começa</a:t>
            </a:r>
            <a:r>
              <a:rPr lang="en-US" sz="3200" dirty="0"/>
              <a:t> o </a:t>
            </a:r>
            <a:r>
              <a:rPr lang="en-US" sz="3200" dirty="0" err="1"/>
              <a:t>homem</a:t>
            </a:r>
            <a:r>
              <a:rPr lang="en-US" sz="3200" dirty="0"/>
              <a:t> a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idéias</a:t>
            </a:r>
            <a:r>
              <a:rPr lang="en-US" sz="3200" dirty="0"/>
              <a:t>? </a:t>
            </a:r>
            <a:r>
              <a:rPr lang="en-US" sz="3200" dirty="0" err="1"/>
              <a:t>Creio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a </a:t>
            </a:r>
            <a:r>
              <a:rPr lang="en-US" sz="3200" dirty="0" err="1"/>
              <a:t>verdadeira</a:t>
            </a:r>
            <a:r>
              <a:rPr lang="en-US" sz="3200" dirty="0"/>
              <a:t> </a:t>
            </a:r>
            <a:r>
              <a:rPr lang="en-US" sz="3200" dirty="0" err="1"/>
              <a:t>resposta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pode</a:t>
            </a:r>
            <a:r>
              <a:rPr lang="en-US" sz="3200" dirty="0"/>
              <a:t> </a:t>
            </a:r>
            <a:r>
              <a:rPr lang="en-US" sz="3200" dirty="0" err="1"/>
              <a:t>dar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dizer</a:t>
            </a:r>
            <a:r>
              <a:rPr lang="en-US" sz="3200" dirty="0"/>
              <a:t>: </a:t>
            </a:r>
            <a:r>
              <a:rPr lang="en-US" sz="3200" dirty="0" err="1"/>
              <a:t>desde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tem </a:t>
            </a:r>
            <a:r>
              <a:rPr lang="en-US" sz="3200" dirty="0" err="1"/>
              <a:t>alguma</a:t>
            </a:r>
            <a:r>
              <a:rPr lang="en-US" sz="3200" dirty="0"/>
              <a:t> </a:t>
            </a:r>
            <a:r>
              <a:rPr lang="en-US" sz="3200" dirty="0" err="1"/>
              <a:t>sensação</a:t>
            </a:r>
            <a:r>
              <a:rPr lang="en-US" sz="3200" dirty="0"/>
              <a:t>. </a:t>
            </a:r>
            <a:r>
              <a:rPr lang="en-US" sz="3200" dirty="0" err="1"/>
              <a:t>Porque</a:t>
            </a:r>
            <a:r>
              <a:rPr lang="en-US" sz="3200" dirty="0"/>
              <a:t>, </a:t>
            </a:r>
            <a:r>
              <a:rPr lang="en-US" sz="3200" dirty="0" err="1"/>
              <a:t>posto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aparece</a:t>
            </a:r>
            <a:r>
              <a:rPr lang="en-US" sz="3200" dirty="0"/>
              <a:t> </a:t>
            </a:r>
            <a:r>
              <a:rPr lang="en-US" sz="3200" dirty="0" err="1"/>
              <a:t>nenhuma</a:t>
            </a:r>
            <a:r>
              <a:rPr lang="en-US" sz="3200" dirty="0"/>
              <a:t> </a:t>
            </a:r>
            <a:r>
              <a:rPr lang="en-US" sz="3200" dirty="0" err="1"/>
              <a:t>idéia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alma antes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sentidos</a:t>
            </a:r>
            <a:r>
              <a:rPr lang="en-US" sz="3200" dirty="0"/>
              <a:t> a </a:t>
            </a:r>
            <a:r>
              <a:rPr lang="en-US" sz="3200" dirty="0" err="1"/>
              <a:t>tenham</a:t>
            </a:r>
            <a:r>
              <a:rPr lang="en-US" sz="3200" dirty="0"/>
              <a:t> </a:t>
            </a:r>
            <a:r>
              <a:rPr lang="en-US" sz="3200" dirty="0" err="1"/>
              <a:t>introduzido</a:t>
            </a:r>
            <a:r>
              <a:rPr lang="en-US" sz="3200" dirty="0"/>
              <a:t>,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creio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o </a:t>
            </a:r>
            <a:r>
              <a:rPr lang="en-US" sz="3200" dirty="0" err="1"/>
              <a:t>entendimento</a:t>
            </a:r>
            <a:r>
              <a:rPr lang="en-US" sz="3200" dirty="0"/>
              <a:t> </a:t>
            </a:r>
            <a:r>
              <a:rPr lang="en-US" sz="3200" dirty="0" err="1"/>
              <a:t>começa</a:t>
            </a:r>
            <a:r>
              <a:rPr lang="en-US" sz="3200" dirty="0"/>
              <a:t> a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justamente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chega</a:t>
            </a:r>
            <a:r>
              <a:rPr lang="en-US" sz="3200" dirty="0"/>
              <a:t> a </a:t>
            </a:r>
            <a:r>
              <a:rPr lang="en-US" sz="3200" dirty="0" err="1"/>
              <a:t>receber</a:t>
            </a:r>
            <a:r>
              <a:rPr lang="en-US" sz="3200" dirty="0"/>
              <a:t> </a:t>
            </a:r>
            <a:r>
              <a:rPr lang="en-US" sz="3200" dirty="0" err="1"/>
              <a:t>sensações</a:t>
            </a:r>
            <a:r>
              <a:rPr lang="en-US" sz="3200" dirty="0"/>
              <a:t> e </a:t>
            </a:r>
            <a:r>
              <a:rPr lang="en-US" sz="3200" dirty="0" err="1"/>
              <a:t>que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conseguinte</a:t>
            </a:r>
            <a:r>
              <a:rPr lang="en-US" sz="3200" dirty="0"/>
              <a:t>, as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começam</a:t>
            </a:r>
            <a:r>
              <a:rPr lang="en-US" sz="3200" dirty="0"/>
              <a:t> a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produzidas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mesmo</a:t>
            </a:r>
            <a:r>
              <a:rPr lang="en-US" sz="3200" dirty="0"/>
              <a:t> tempo </a:t>
            </a:r>
            <a:r>
              <a:rPr lang="en-US" sz="3200" dirty="0" err="1"/>
              <a:t>que</a:t>
            </a:r>
            <a:r>
              <a:rPr lang="en-US" sz="3200" dirty="0"/>
              <a:t> a </a:t>
            </a:r>
            <a:r>
              <a:rPr lang="en-US" sz="3200" dirty="0" err="1"/>
              <a:t>sensação</a:t>
            </a:r>
            <a:r>
              <a:rPr lang="en-US" sz="3200" dirty="0"/>
              <a:t>” </a:t>
            </a:r>
            <a:r>
              <a:rPr lang="en-US" sz="3200" i="1" dirty="0"/>
              <a:t>(EEH, II, 1).</a:t>
            </a:r>
            <a:endParaRPr lang="pt-B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65" y="366633"/>
            <a:ext cx="86939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 </a:t>
            </a:r>
            <a:r>
              <a:rPr lang="en-US" sz="3200" b="1" u="sng" dirty="0" err="1"/>
              <a:t>dupla</a:t>
            </a:r>
            <a:r>
              <a:rPr lang="en-US" sz="3200" b="1" u="sng" dirty="0"/>
              <a:t> </a:t>
            </a:r>
            <a:r>
              <a:rPr lang="en-US" sz="3200" b="1" u="sng" dirty="0" err="1" smtClean="0"/>
              <a:t>experiência</a:t>
            </a:r>
            <a:endParaRPr lang="pt-BR" sz="3200" b="1" u="sng" dirty="0"/>
          </a:p>
          <a:p>
            <a:pPr algn="just"/>
            <a:r>
              <a:rPr lang="en-US" dirty="0"/>
              <a:t>	</a:t>
            </a:r>
            <a:r>
              <a:rPr lang="en-US" sz="3200" dirty="0"/>
              <a:t>Locke </a:t>
            </a:r>
            <a:r>
              <a:rPr lang="en-US" sz="3200" dirty="0" err="1"/>
              <a:t>declara</a:t>
            </a:r>
            <a:r>
              <a:rPr lang="en-US" sz="3200" dirty="0"/>
              <a:t> a “</a:t>
            </a:r>
            <a:r>
              <a:rPr lang="en-US" sz="3200" dirty="0" err="1"/>
              <a:t>experiência</a:t>
            </a:r>
            <a:r>
              <a:rPr lang="en-US" sz="3200" dirty="0"/>
              <a:t>” </a:t>
            </a:r>
            <a:r>
              <a:rPr lang="en-US" sz="3200" dirty="0" err="1"/>
              <a:t>provém</a:t>
            </a:r>
            <a:r>
              <a:rPr lang="en-US" sz="3200" dirty="0"/>
              <a:t> de </a:t>
            </a:r>
            <a:r>
              <a:rPr lang="en-US" sz="3200" dirty="0" err="1"/>
              <a:t>duas</a:t>
            </a:r>
            <a:r>
              <a:rPr lang="en-US" sz="3200" dirty="0"/>
              <a:t> </a:t>
            </a:r>
            <a:r>
              <a:rPr lang="en-US" sz="3200" dirty="0" err="1"/>
              <a:t>fontes</a:t>
            </a:r>
            <a:r>
              <a:rPr lang="en-US" sz="3200" dirty="0"/>
              <a:t>: a </a:t>
            </a:r>
            <a:r>
              <a:rPr lang="en-US" sz="3200" dirty="0" err="1"/>
              <a:t>experiência</a:t>
            </a:r>
            <a:r>
              <a:rPr lang="en-US" sz="3200" dirty="0"/>
              <a:t> do </a:t>
            </a:r>
            <a:r>
              <a:rPr lang="en-US" sz="3200" dirty="0" err="1"/>
              <a:t>mundo</a:t>
            </a:r>
            <a:r>
              <a:rPr lang="en-US" sz="3200" dirty="0"/>
              <a:t> </a:t>
            </a:r>
            <a:r>
              <a:rPr lang="en-US" sz="3200" dirty="0" err="1"/>
              <a:t>externo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chamada</a:t>
            </a:r>
            <a:r>
              <a:rPr lang="en-US" sz="3200" dirty="0"/>
              <a:t> de </a:t>
            </a:r>
            <a:r>
              <a:rPr lang="en-US" sz="3200" b="1" i="1" dirty="0"/>
              <a:t>“</a:t>
            </a:r>
            <a:r>
              <a:rPr lang="en-US" sz="3200" b="1" i="1" dirty="0" err="1"/>
              <a:t>sensação</a:t>
            </a:r>
            <a:r>
              <a:rPr lang="en-US" sz="3200" b="1" i="1" dirty="0"/>
              <a:t>”</a:t>
            </a:r>
            <a:r>
              <a:rPr lang="en-US" sz="3200" dirty="0"/>
              <a:t>, e a </a:t>
            </a:r>
            <a:r>
              <a:rPr lang="en-US" sz="3200" dirty="0" err="1"/>
              <a:t>experiência</a:t>
            </a:r>
            <a:r>
              <a:rPr lang="en-US" sz="3200" dirty="0"/>
              <a:t> da </a:t>
            </a:r>
            <a:r>
              <a:rPr lang="en-US" sz="3200" dirty="0" err="1"/>
              <a:t>interioridade</a:t>
            </a:r>
            <a:r>
              <a:rPr lang="en-US" sz="3200" dirty="0"/>
              <a:t> </a:t>
            </a:r>
            <a:r>
              <a:rPr lang="en-US" sz="3200" dirty="0" err="1"/>
              <a:t>psíquica</a:t>
            </a:r>
            <a:r>
              <a:rPr lang="en-US" sz="3200" dirty="0"/>
              <a:t>, do “</a:t>
            </a:r>
            <a:r>
              <a:rPr lang="en-US" sz="3200" dirty="0" err="1"/>
              <a:t>mundo</a:t>
            </a:r>
            <a:r>
              <a:rPr lang="en-US" sz="3200" dirty="0"/>
              <a:t> </a:t>
            </a:r>
            <a:r>
              <a:rPr lang="en-US" sz="3200" dirty="0" err="1"/>
              <a:t>interno</a:t>
            </a:r>
            <a:r>
              <a:rPr lang="en-US" sz="3200" dirty="0"/>
              <a:t>”,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chama</a:t>
            </a:r>
            <a:r>
              <a:rPr lang="en-US" sz="3200" dirty="0"/>
              <a:t> de </a:t>
            </a:r>
            <a:r>
              <a:rPr lang="en-US" sz="3200" b="1" i="1" dirty="0"/>
              <a:t>“</a:t>
            </a:r>
            <a:r>
              <a:rPr lang="en-US" sz="3200" b="1" i="1" dirty="0" err="1"/>
              <a:t>reflexão</a:t>
            </a:r>
            <a:r>
              <a:rPr lang="en-US" sz="3200" b="1" dirty="0"/>
              <a:t>”</a:t>
            </a:r>
            <a:r>
              <a:rPr lang="en-US" sz="3200" dirty="0"/>
              <a:t>. </a:t>
            </a:r>
            <a:endParaRPr lang="pt-BR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6825"/>
            <a:ext cx="9144000" cy="30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6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79" y="536855"/>
            <a:ext cx="85629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“</a:t>
            </a:r>
            <a:r>
              <a:rPr lang="en-US" sz="3200" dirty="0" err="1"/>
              <a:t>Nossa</a:t>
            </a:r>
            <a:r>
              <a:rPr lang="en-US" sz="3200" dirty="0"/>
              <a:t> </a:t>
            </a:r>
            <a:r>
              <a:rPr lang="en-US" sz="3200" dirty="0" err="1"/>
              <a:t>observação</a:t>
            </a:r>
            <a:r>
              <a:rPr lang="en-US" sz="3200" dirty="0"/>
              <a:t>, </a:t>
            </a:r>
            <a:r>
              <a:rPr lang="en-US" sz="3200" dirty="0" err="1"/>
              <a:t>empregada</a:t>
            </a:r>
            <a:r>
              <a:rPr lang="en-US" sz="3200" dirty="0"/>
              <a:t> </a:t>
            </a:r>
            <a:r>
              <a:rPr lang="en-US" sz="3200" dirty="0" err="1"/>
              <a:t>tanto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objetos</a:t>
            </a:r>
            <a:r>
              <a:rPr lang="en-US" sz="3200" dirty="0"/>
              <a:t> </a:t>
            </a:r>
            <a:r>
              <a:rPr lang="en-US" sz="3200" dirty="0" err="1"/>
              <a:t>externos</a:t>
            </a:r>
            <a:r>
              <a:rPr lang="en-US" sz="3200" dirty="0"/>
              <a:t> </a:t>
            </a:r>
            <a:r>
              <a:rPr lang="en-US" sz="3200" dirty="0" err="1"/>
              <a:t>sensíveis</a:t>
            </a:r>
            <a:r>
              <a:rPr lang="en-US" sz="3200" dirty="0"/>
              <a:t>,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as </a:t>
            </a:r>
            <a:r>
              <a:rPr lang="en-US" sz="3200" dirty="0" err="1"/>
              <a:t>operações</a:t>
            </a:r>
            <a:r>
              <a:rPr lang="en-US" sz="3200" dirty="0"/>
              <a:t> </a:t>
            </a:r>
            <a:r>
              <a:rPr lang="en-US" sz="3200" dirty="0" err="1"/>
              <a:t>internas</a:t>
            </a:r>
            <a:r>
              <a:rPr lang="en-US" sz="3200" dirty="0"/>
              <a:t> do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espírito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percebemos</a:t>
            </a:r>
            <a:r>
              <a:rPr lang="en-US" sz="3200" dirty="0"/>
              <a:t> e </a:t>
            </a:r>
            <a:r>
              <a:rPr lang="en-US" sz="3200" dirty="0" err="1"/>
              <a:t>sobre</a:t>
            </a:r>
            <a:r>
              <a:rPr lang="en-US" sz="3200" dirty="0"/>
              <a:t> as </a:t>
            </a:r>
            <a:r>
              <a:rPr lang="en-US" sz="3200" dirty="0" err="1"/>
              <a:t>quais</a:t>
            </a:r>
            <a:r>
              <a:rPr lang="en-US" sz="3200" dirty="0"/>
              <a:t> </a:t>
            </a:r>
            <a:r>
              <a:rPr lang="en-US" sz="3200" dirty="0" err="1"/>
              <a:t>refletimos</a:t>
            </a:r>
            <a:r>
              <a:rPr lang="en-US" sz="3200" dirty="0"/>
              <a:t>,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aquilo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fornece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intelecto</a:t>
            </a:r>
            <a:r>
              <a:rPr lang="en-US" sz="3200" dirty="0"/>
              <a:t>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materiais</a:t>
            </a:r>
            <a:r>
              <a:rPr lang="en-US" sz="3200" dirty="0"/>
              <a:t> de </a:t>
            </a:r>
            <a:r>
              <a:rPr lang="en-US" sz="3200" dirty="0" err="1"/>
              <a:t>pensar</a:t>
            </a:r>
            <a:r>
              <a:rPr lang="en-US" sz="3200" dirty="0"/>
              <a:t>. </a:t>
            </a:r>
            <a:r>
              <a:rPr lang="en-US" sz="3200" dirty="0" err="1"/>
              <a:t>Estas</a:t>
            </a:r>
            <a:r>
              <a:rPr lang="en-US" sz="3200" dirty="0"/>
              <a:t> </a:t>
            </a:r>
            <a:r>
              <a:rPr lang="en-US" sz="3200" dirty="0" err="1"/>
              <a:t>são</a:t>
            </a:r>
            <a:r>
              <a:rPr lang="en-US" sz="3200" dirty="0"/>
              <a:t> as </a:t>
            </a:r>
            <a:r>
              <a:rPr lang="en-US" sz="3200" dirty="0" err="1"/>
              <a:t>duas</a:t>
            </a:r>
            <a:r>
              <a:rPr lang="en-US" sz="3200" dirty="0"/>
              <a:t> </a:t>
            </a:r>
            <a:r>
              <a:rPr lang="en-US" sz="3200" dirty="0" err="1"/>
              <a:t>fontes</a:t>
            </a:r>
            <a:r>
              <a:rPr lang="en-US" sz="3200" dirty="0"/>
              <a:t> do </a:t>
            </a:r>
            <a:r>
              <a:rPr lang="en-US" sz="3200" dirty="0" err="1"/>
              <a:t>conhecimento</a:t>
            </a:r>
            <a:r>
              <a:rPr lang="en-US" sz="3200" dirty="0"/>
              <a:t>, das </a:t>
            </a:r>
            <a:r>
              <a:rPr lang="en-US" sz="3200" dirty="0" err="1"/>
              <a:t>quais</a:t>
            </a:r>
            <a:r>
              <a:rPr lang="en-US" sz="3200" dirty="0"/>
              <a:t> </a:t>
            </a:r>
            <a:r>
              <a:rPr lang="en-US" sz="3200" dirty="0" err="1"/>
              <a:t>brotam</a:t>
            </a:r>
            <a:r>
              <a:rPr lang="en-US" sz="3200" dirty="0"/>
              <a:t> </a:t>
            </a:r>
            <a:r>
              <a:rPr lang="en-US" sz="3200" dirty="0" err="1"/>
              <a:t>todas</a:t>
            </a:r>
            <a:r>
              <a:rPr lang="en-US" sz="3200" dirty="0"/>
              <a:t> as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temos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possamos</a:t>
            </a:r>
            <a:r>
              <a:rPr lang="en-US" sz="3200" dirty="0"/>
              <a:t>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naturalmente</a:t>
            </a:r>
            <a:r>
              <a:rPr lang="en-US" sz="3200" dirty="0"/>
              <a:t>” </a:t>
            </a:r>
            <a:r>
              <a:rPr lang="en-US" sz="3200" i="1" dirty="0"/>
              <a:t>(EEH, II, 1).</a:t>
            </a:r>
            <a:endParaRPr lang="pt-B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1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52" y="458291"/>
            <a:ext cx="8405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i="1" dirty="0"/>
              <a:t>“</a:t>
            </a:r>
            <a:r>
              <a:rPr lang="en-US" sz="3200" i="1" dirty="0" err="1"/>
              <a:t>sensação</a:t>
            </a:r>
            <a:r>
              <a:rPr lang="en-US" sz="3200" i="1" dirty="0"/>
              <a:t>”</a:t>
            </a:r>
            <a:r>
              <a:rPr lang="en-US" sz="3200" dirty="0"/>
              <a:t>, a “</a:t>
            </a:r>
            <a:r>
              <a:rPr lang="en-US" sz="3200" dirty="0" err="1"/>
              <a:t>experiência</a:t>
            </a:r>
            <a:r>
              <a:rPr lang="en-US" sz="3200" dirty="0"/>
              <a:t> </a:t>
            </a:r>
            <a:r>
              <a:rPr lang="en-US" sz="3200" dirty="0" err="1"/>
              <a:t>externa</a:t>
            </a:r>
            <a:r>
              <a:rPr lang="en-US" sz="3200" dirty="0"/>
              <a:t>”?</a:t>
            </a:r>
            <a:r>
              <a:rPr lang="pt-BR" sz="3200" dirty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427251"/>
            <a:ext cx="6908800" cy="46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36" y="511594"/>
            <a:ext cx="8661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O </a:t>
            </a:r>
            <a:r>
              <a:rPr lang="en-US" sz="3600" dirty="0" err="1" smtClean="0"/>
              <a:t>Empirismo</a:t>
            </a:r>
            <a:r>
              <a:rPr lang="en-US" sz="3600" dirty="0" smtClean="0"/>
              <a:t> </a:t>
            </a:r>
            <a:r>
              <a:rPr lang="en-US" sz="3600" dirty="0" err="1" smtClean="0"/>
              <a:t>é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corrente</a:t>
            </a:r>
            <a:r>
              <a:rPr lang="en-US" sz="3600" dirty="0" smtClean="0"/>
              <a:t> </a:t>
            </a:r>
            <a:r>
              <a:rPr lang="en-US" sz="3600" dirty="0" err="1" smtClean="0"/>
              <a:t>filosófica</a:t>
            </a:r>
            <a:r>
              <a:rPr lang="en-US" sz="3600" dirty="0" smtClean="0"/>
              <a:t> dos </a:t>
            </a:r>
            <a:r>
              <a:rPr lang="en-US" sz="3600" dirty="0" err="1" smtClean="0"/>
              <a:t>séculos</a:t>
            </a:r>
            <a:r>
              <a:rPr lang="en-US" sz="3600" dirty="0" smtClean="0"/>
              <a:t> XVII-XVIII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predominou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Grã</a:t>
            </a:r>
            <a:r>
              <a:rPr lang="en-US" sz="3600" dirty="0" smtClean="0"/>
              <a:t> </a:t>
            </a:r>
            <a:r>
              <a:rPr lang="en-US" sz="3600" dirty="0" err="1" smtClean="0"/>
              <a:t>Bretanha</a:t>
            </a:r>
            <a:r>
              <a:rPr lang="en-US" sz="3600" dirty="0" smtClean="0"/>
              <a:t> e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é</a:t>
            </a:r>
            <a:r>
              <a:rPr lang="en-US" sz="3600" dirty="0" smtClean="0"/>
              <a:t> </a:t>
            </a:r>
            <a:r>
              <a:rPr lang="en-US" sz="3600" dirty="0" err="1" smtClean="0"/>
              <a:t>caracterizado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oposto</a:t>
            </a:r>
            <a:r>
              <a:rPr lang="en-US" sz="3600" dirty="0" smtClean="0"/>
              <a:t> </a:t>
            </a:r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Racionalismo</a:t>
            </a:r>
            <a:r>
              <a:rPr lang="en-US" sz="3600" dirty="0" smtClean="0"/>
              <a:t> da Europa </a:t>
            </a:r>
            <a:r>
              <a:rPr lang="en-US" sz="3600" dirty="0" err="1" smtClean="0"/>
              <a:t>Ocidental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2237" y="3500072"/>
            <a:ext cx="8459384" cy="1754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São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principais</a:t>
            </a:r>
            <a:r>
              <a:rPr lang="en-US" sz="3600" dirty="0" smtClean="0"/>
              <a:t> </a:t>
            </a:r>
            <a:r>
              <a:rPr lang="en-US" sz="3600" dirty="0" err="1" smtClean="0"/>
              <a:t>representantes</a:t>
            </a:r>
            <a:r>
              <a:rPr lang="en-US" sz="3600" dirty="0" smtClean="0"/>
              <a:t> do </a:t>
            </a:r>
            <a:r>
              <a:rPr lang="en-US" sz="3600" dirty="0" err="1" smtClean="0"/>
              <a:t>Empirismo</a:t>
            </a:r>
            <a:r>
              <a:rPr lang="en-US" sz="3600" dirty="0" smtClean="0"/>
              <a:t>: Thomas Hobbes, </a:t>
            </a:r>
            <a:r>
              <a:rPr lang="en-US" sz="3600" dirty="0" err="1" smtClean="0"/>
              <a:t>Jonh</a:t>
            </a:r>
            <a:r>
              <a:rPr lang="en-US" sz="3600" dirty="0" smtClean="0"/>
              <a:t> Locke, George Berkeley e David Hume.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4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8" y="628514"/>
            <a:ext cx="828802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primeiro</a:t>
            </a:r>
            <a:r>
              <a:rPr lang="en-US" sz="2800" dirty="0"/>
              <a:t> </a:t>
            </a:r>
            <a:r>
              <a:rPr lang="en-US" sz="2800" dirty="0" err="1"/>
              <a:t>lugar</a:t>
            </a:r>
            <a:r>
              <a:rPr lang="en-US" sz="2800" dirty="0"/>
              <a:t>,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nossos</a:t>
            </a:r>
            <a:r>
              <a:rPr lang="en-US" sz="2800" dirty="0"/>
              <a:t> </a:t>
            </a:r>
            <a:r>
              <a:rPr lang="en-US" sz="2800" dirty="0" err="1"/>
              <a:t>sentidos</a:t>
            </a:r>
            <a:r>
              <a:rPr lang="en-US" sz="2800" dirty="0"/>
              <a:t> </a:t>
            </a:r>
            <a:r>
              <a:rPr lang="en-US" sz="2800" dirty="0" err="1"/>
              <a:t>entram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relação</a:t>
            </a:r>
            <a:r>
              <a:rPr lang="en-US" sz="2800" dirty="0"/>
              <a:t> com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objetos</a:t>
            </a:r>
            <a:r>
              <a:rPr lang="en-US" sz="2800" dirty="0"/>
              <a:t> </a:t>
            </a:r>
            <a:r>
              <a:rPr lang="en-US" sz="2800" dirty="0" err="1"/>
              <a:t>sensíveis</a:t>
            </a:r>
            <a:r>
              <a:rPr lang="en-US" sz="2800" dirty="0"/>
              <a:t> </a:t>
            </a:r>
            <a:r>
              <a:rPr lang="en-US" sz="2800" dirty="0" err="1"/>
              <a:t>particulares</a:t>
            </a:r>
            <a:r>
              <a:rPr lang="en-US" sz="2800" dirty="0"/>
              <a:t>, </a:t>
            </a:r>
            <a:r>
              <a:rPr lang="en-US" sz="2800" dirty="0" err="1"/>
              <a:t>transmitem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espírito</a:t>
            </a:r>
            <a:r>
              <a:rPr lang="en-US" sz="2800" dirty="0"/>
              <a:t> </a:t>
            </a:r>
            <a:r>
              <a:rPr lang="en-US" sz="2800" dirty="0" err="1"/>
              <a:t>muitas</a:t>
            </a:r>
            <a:r>
              <a:rPr lang="en-US" sz="2800" dirty="0"/>
              <a:t> </a:t>
            </a:r>
            <a:r>
              <a:rPr lang="en-US" sz="2800" dirty="0" err="1"/>
              <a:t>percepções</a:t>
            </a:r>
            <a:r>
              <a:rPr lang="en-US" sz="2800" dirty="0"/>
              <a:t> </a:t>
            </a:r>
            <a:r>
              <a:rPr lang="en-US" sz="2800" dirty="0" err="1"/>
              <a:t>distintas</a:t>
            </a:r>
            <a:r>
              <a:rPr lang="en-US" sz="2800" dirty="0"/>
              <a:t> das </a:t>
            </a:r>
            <a:r>
              <a:rPr lang="en-US" sz="2800" dirty="0" err="1"/>
              <a:t>coisas</a:t>
            </a:r>
            <a:r>
              <a:rPr lang="en-US" sz="2800" dirty="0"/>
              <a:t>, </a:t>
            </a:r>
            <a:r>
              <a:rPr lang="en-US" sz="2800" dirty="0" err="1"/>
              <a:t>segundo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vários</a:t>
            </a:r>
            <a:r>
              <a:rPr lang="en-US" sz="2800" dirty="0"/>
              <a:t> </a:t>
            </a:r>
            <a:r>
              <a:rPr lang="en-US" sz="2800" dirty="0" err="1"/>
              <a:t>modos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tais</a:t>
            </a:r>
            <a:r>
              <a:rPr lang="en-US" sz="2800" dirty="0"/>
              <a:t> </a:t>
            </a:r>
            <a:r>
              <a:rPr lang="en-US" sz="2800" dirty="0" err="1"/>
              <a:t>objetos</a:t>
            </a:r>
            <a:r>
              <a:rPr lang="en-US" sz="2800" dirty="0"/>
              <a:t> </a:t>
            </a:r>
            <a:r>
              <a:rPr lang="en-US" sz="2800" dirty="0" err="1"/>
              <a:t>agem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nossos</a:t>
            </a:r>
            <a:r>
              <a:rPr lang="en-US" sz="2800" dirty="0"/>
              <a:t> </a:t>
            </a:r>
            <a:r>
              <a:rPr lang="en-US" sz="2800" dirty="0" err="1"/>
              <a:t>sentidos</a:t>
            </a:r>
            <a:r>
              <a:rPr lang="en-US" sz="2800" dirty="0"/>
              <a:t>. E </a:t>
            </a:r>
            <a:r>
              <a:rPr lang="en-US" sz="2800" dirty="0" err="1"/>
              <a:t>assim</a:t>
            </a:r>
            <a:r>
              <a:rPr lang="en-US" sz="2800" dirty="0"/>
              <a:t> </a:t>
            </a:r>
            <a:r>
              <a:rPr lang="en-US" sz="2800" dirty="0" err="1"/>
              <a:t>chegamos</a:t>
            </a:r>
            <a:r>
              <a:rPr lang="en-US" sz="2800" dirty="0"/>
              <a:t> a </a:t>
            </a:r>
            <a:r>
              <a:rPr lang="en-US" sz="2800" dirty="0" err="1"/>
              <a:t>ter</a:t>
            </a:r>
            <a:r>
              <a:rPr lang="en-US" sz="2800" dirty="0"/>
              <a:t> as </a:t>
            </a:r>
            <a:r>
              <a:rPr lang="en-US" sz="2800" dirty="0" err="1"/>
              <a:t>idéias</a:t>
            </a:r>
            <a:r>
              <a:rPr lang="en-US" sz="2800" dirty="0"/>
              <a:t> do </a:t>
            </a:r>
            <a:r>
              <a:rPr lang="en-US" sz="2800" dirty="0" err="1"/>
              <a:t>amarelo</a:t>
            </a:r>
            <a:r>
              <a:rPr lang="en-US" sz="2800" dirty="0"/>
              <a:t>, do </a:t>
            </a:r>
            <a:r>
              <a:rPr lang="en-US" sz="2800" dirty="0" err="1"/>
              <a:t>branco</a:t>
            </a:r>
            <a:r>
              <a:rPr lang="en-US" sz="2800" dirty="0"/>
              <a:t>, do </a:t>
            </a:r>
            <a:r>
              <a:rPr lang="en-US" sz="2800" dirty="0" err="1"/>
              <a:t>quente</a:t>
            </a:r>
            <a:r>
              <a:rPr lang="en-US" sz="2800" dirty="0"/>
              <a:t>, do </a:t>
            </a:r>
            <a:r>
              <a:rPr lang="en-US" sz="2800" dirty="0" err="1"/>
              <a:t>frio</a:t>
            </a:r>
            <a:r>
              <a:rPr lang="en-US" sz="2800" dirty="0"/>
              <a:t>, do </a:t>
            </a:r>
            <a:r>
              <a:rPr lang="en-US" sz="2800" dirty="0" err="1"/>
              <a:t>macio</a:t>
            </a:r>
            <a:r>
              <a:rPr lang="en-US" sz="2800" dirty="0"/>
              <a:t>, do </a:t>
            </a:r>
            <a:r>
              <a:rPr lang="en-US" sz="2800" dirty="0" err="1"/>
              <a:t>duro</a:t>
            </a:r>
            <a:r>
              <a:rPr lang="en-US" sz="2800" dirty="0"/>
              <a:t>, do </a:t>
            </a:r>
            <a:r>
              <a:rPr lang="en-US" sz="2800" dirty="0" err="1"/>
              <a:t>amargo</a:t>
            </a:r>
            <a:r>
              <a:rPr lang="en-US" sz="2800" dirty="0"/>
              <a:t>, do </a:t>
            </a:r>
            <a:r>
              <a:rPr lang="en-US" sz="2800" dirty="0" err="1"/>
              <a:t>doce</a:t>
            </a:r>
            <a:r>
              <a:rPr lang="en-US" sz="2800" dirty="0"/>
              <a:t> e de </a:t>
            </a:r>
            <a:r>
              <a:rPr lang="en-US" sz="2800" dirty="0" err="1"/>
              <a:t>todas</a:t>
            </a:r>
            <a:r>
              <a:rPr lang="en-US" sz="2800" dirty="0"/>
              <a:t> as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chamamos</a:t>
            </a:r>
            <a:r>
              <a:rPr lang="en-US" sz="2800" dirty="0"/>
              <a:t> de </a:t>
            </a:r>
            <a:r>
              <a:rPr lang="en-US" sz="2800" dirty="0" err="1"/>
              <a:t>qualidades</a:t>
            </a:r>
            <a:r>
              <a:rPr lang="en-US" sz="2800" dirty="0"/>
              <a:t> </a:t>
            </a:r>
            <a:r>
              <a:rPr lang="en-US" sz="2800" dirty="0" err="1"/>
              <a:t>sensíveis</a:t>
            </a:r>
            <a:r>
              <a:rPr lang="en-US" sz="2800" dirty="0"/>
              <a:t>… </a:t>
            </a:r>
            <a:r>
              <a:rPr lang="en-US" sz="2800" dirty="0" err="1"/>
              <a:t>Chamo</a:t>
            </a:r>
            <a:r>
              <a:rPr lang="en-US" sz="2800" dirty="0"/>
              <a:t> </a:t>
            </a:r>
            <a:r>
              <a:rPr lang="en-US" sz="2800" b="1" dirty="0" err="1"/>
              <a:t>sensação</a:t>
            </a:r>
            <a:r>
              <a:rPr lang="en-US" sz="2800" dirty="0"/>
              <a:t>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grande</a:t>
            </a:r>
            <a:r>
              <a:rPr lang="en-US" sz="2800" dirty="0"/>
              <a:t> </a:t>
            </a:r>
            <a:r>
              <a:rPr lang="en-US" sz="2800" dirty="0" err="1"/>
              <a:t>fonte</a:t>
            </a:r>
            <a:r>
              <a:rPr lang="en-US" sz="2800" dirty="0"/>
              <a:t> da </a:t>
            </a:r>
            <a:r>
              <a:rPr lang="en-US" sz="2800" dirty="0" err="1"/>
              <a:t>maior</a:t>
            </a:r>
            <a:r>
              <a:rPr lang="en-US" sz="2800" dirty="0"/>
              <a:t> parte das </a:t>
            </a:r>
            <a:r>
              <a:rPr lang="en-US" sz="2800" dirty="0" err="1"/>
              <a:t>idéias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temos</a:t>
            </a:r>
            <a:r>
              <a:rPr lang="en-US" sz="2800" dirty="0"/>
              <a:t>,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dependem</a:t>
            </a:r>
            <a:r>
              <a:rPr lang="en-US" sz="2800" dirty="0"/>
              <a:t> </a:t>
            </a:r>
            <a:r>
              <a:rPr lang="en-US" sz="2800" dirty="0" err="1"/>
              <a:t>inteiramente</a:t>
            </a:r>
            <a:r>
              <a:rPr lang="en-US" sz="2800" dirty="0"/>
              <a:t> de </a:t>
            </a:r>
            <a:r>
              <a:rPr lang="en-US" sz="2800" dirty="0" err="1"/>
              <a:t>nossos</a:t>
            </a:r>
            <a:r>
              <a:rPr lang="en-US" sz="2800" dirty="0"/>
              <a:t> </a:t>
            </a:r>
            <a:r>
              <a:rPr lang="en-US" sz="2800" dirty="0" err="1"/>
              <a:t>sentidos</a:t>
            </a:r>
            <a:r>
              <a:rPr lang="en-US" sz="2800" dirty="0"/>
              <a:t> dos </a:t>
            </a:r>
            <a:r>
              <a:rPr lang="en-US" sz="2800" dirty="0" err="1"/>
              <a:t>quais</a:t>
            </a:r>
            <a:r>
              <a:rPr lang="en-US" sz="2800" dirty="0"/>
              <a:t> o </a:t>
            </a:r>
            <a:r>
              <a:rPr lang="en-US" sz="2800" dirty="0" err="1"/>
              <a:t>intelecto</a:t>
            </a:r>
            <a:r>
              <a:rPr lang="en-US" sz="2800" dirty="0"/>
              <a:t> as </a:t>
            </a:r>
            <a:r>
              <a:rPr lang="en-US" sz="2800" dirty="0" err="1"/>
              <a:t>deriva</a:t>
            </a:r>
            <a:r>
              <a:rPr lang="en-US" sz="2800" dirty="0"/>
              <a:t>” </a:t>
            </a:r>
            <a:r>
              <a:rPr lang="en-US" sz="2800" i="1" dirty="0"/>
              <a:t>(EEH, II, 1).</a:t>
            </a:r>
            <a:endParaRPr lang="pt-BR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84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569" y="693984"/>
            <a:ext cx="8104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é</a:t>
            </a:r>
            <a:r>
              <a:rPr lang="en-US" sz="3600" b="1" dirty="0"/>
              <a:t> </a:t>
            </a:r>
            <a:r>
              <a:rPr lang="en-US" sz="3600" b="1" i="1" dirty="0"/>
              <a:t>“</a:t>
            </a:r>
            <a:r>
              <a:rPr lang="en-US" sz="3600" b="1" i="1" dirty="0" err="1"/>
              <a:t>reflexão</a:t>
            </a:r>
            <a:r>
              <a:rPr lang="en-US" sz="3600" b="1" i="1" dirty="0"/>
              <a:t>”</a:t>
            </a:r>
            <a:r>
              <a:rPr lang="en-US" sz="3600" b="1" dirty="0"/>
              <a:t>, a </a:t>
            </a:r>
            <a:r>
              <a:rPr lang="en-US" sz="3600" b="1" dirty="0" err="1"/>
              <a:t>experiência</a:t>
            </a:r>
            <a:r>
              <a:rPr lang="en-US" sz="3600" b="1" dirty="0"/>
              <a:t> </a:t>
            </a:r>
            <a:r>
              <a:rPr lang="en-US" sz="3600" b="1" dirty="0" err="1"/>
              <a:t>interna</a:t>
            </a:r>
            <a:r>
              <a:rPr lang="en-US" sz="3600" b="1" dirty="0"/>
              <a:t>?</a:t>
            </a:r>
            <a:endParaRPr lang="pt-BR" sz="360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5762"/>
            <a:ext cx="7620000" cy="41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91" y="484479"/>
            <a:ext cx="834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145" y="1741506"/>
            <a:ext cx="8445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“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segundo</a:t>
            </a:r>
            <a:r>
              <a:rPr lang="en-US" sz="3200" dirty="0"/>
              <a:t> </a:t>
            </a:r>
            <a:r>
              <a:rPr lang="en-US" sz="3200" dirty="0" err="1"/>
              <a:t>lugar</a:t>
            </a:r>
            <a:r>
              <a:rPr lang="en-US" sz="3200" dirty="0"/>
              <a:t>, a </a:t>
            </a:r>
            <a:r>
              <a:rPr lang="en-US" sz="3200" dirty="0" err="1"/>
              <a:t>outra</a:t>
            </a:r>
            <a:r>
              <a:rPr lang="en-US" sz="3200" dirty="0"/>
              <a:t> </a:t>
            </a:r>
            <a:r>
              <a:rPr lang="en-US" sz="3200" dirty="0" err="1"/>
              <a:t>fonte</a:t>
            </a:r>
            <a:r>
              <a:rPr lang="en-US" sz="3200" dirty="0"/>
              <a:t> da </a:t>
            </a:r>
            <a:r>
              <a:rPr lang="en-US" sz="3200" dirty="0" err="1"/>
              <a:t>qual</a:t>
            </a:r>
            <a:r>
              <a:rPr lang="en-US" sz="3200" dirty="0"/>
              <a:t> a </a:t>
            </a:r>
            <a:r>
              <a:rPr lang="en-US" sz="3200" dirty="0" err="1"/>
              <a:t>experiência</a:t>
            </a:r>
            <a:r>
              <a:rPr lang="en-US" sz="3200" dirty="0"/>
              <a:t> </a:t>
            </a:r>
            <a:r>
              <a:rPr lang="en-US" sz="3200" dirty="0" err="1"/>
              <a:t>extrai</a:t>
            </a:r>
            <a:r>
              <a:rPr lang="en-US" sz="3200" dirty="0"/>
              <a:t> as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fornece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intelecto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a </a:t>
            </a:r>
            <a:r>
              <a:rPr lang="en-US" sz="3200" dirty="0" err="1"/>
              <a:t>percepção</a:t>
            </a:r>
            <a:r>
              <a:rPr lang="en-US" sz="3200" dirty="0"/>
              <a:t> das </a:t>
            </a:r>
            <a:r>
              <a:rPr lang="en-US" sz="3200" dirty="0" err="1"/>
              <a:t>operações</a:t>
            </a:r>
            <a:r>
              <a:rPr lang="en-US" sz="3200" dirty="0"/>
              <a:t> de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espírito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nós</a:t>
            </a:r>
            <a:r>
              <a:rPr lang="en-US" sz="3200" dirty="0"/>
              <a:t> </a:t>
            </a:r>
            <a:r>
              <a:rPr lang="en-US" sz="3200" dirty="0" err="1"/>
              <a:t>mesmos</a:t>
            </a:r>
            <a:r>
              <a:rPr lang="en-US" sz="3200" dirty="0"/>
              <a:t>, </a:t>
            </a:r>
            <a:r>
              <a:rPr lang="en-US" sz="3200" dirty="0" err="1"/>
              <a:t>assim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é</a:t>
            </a:r>
            <a:r>
              <a:rPr lang="en-US" sz="3200" dirty="0"/>
              <a:t> </a:t>
            </a:r>
            <a:r>
              <a:rPr lang="en-US" sz="3200" dirty="0" err="1"/>
              <a:t>aplicado</a:t>
            </a:r>
            <a:r>
              <a:rPr lang="en-US" sz="3200" dirty="0"/>
              <a:t> </a:t>
            </a:r>
            <a:r>
              <a:rPr lang="en-US" sz="3200" dirty="0" err="1"/>
              <a:t>às</a:t>
            </a:r>
            <a:r>
              <a:rPr lang="en-US" sz="3200" dirty="0"/>
              <a:t>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tem; </a:t>
            </a:r>
            <a:r>
              <a:rPr lang="en-US" sz="3200" dirty="0" err="1"/>
              <a:t>operações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, </a:t>
            </a:r>
            <a:r>
              <a:rPr lang="en-US" sz="3200" dirty="0" err="1"/>
              <a:t>quando</a:t>
            </a:r>
            <a:r>
              <a:rPr lang="en-US" sz="3200" dirty="0"/>
              <a:t> a alma </a:t>
            </a:r>
            <a:r>
              <a:rPr lang="en-US" sz="3200" dirty="0" err="1"/>
              <a:t>reflete</a:t>
            </a:r>
            <a:r>
              <a:rPr lang="en-US" sz="3200" dirty="0"/>
              <a:t> e as </a:t>
            </a:r>
            <a:r>
              <a:rPr lang="en-US" sz="3200" dirty="0" err="1"/>
              <a:t>considera</a:t>
            </a:r>
            <a:r>
              <a:rPr lang="en-US" sz="3200" dirty="0"/>
              <a:t>, </a:t>
            </a:r>
            <a:r>
              <a:rPr lang="en-US" sz="3200" dirty="0" err="1"/>
              <a:t>fornecem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intelecto</a:t>
            </a:r>
            <a:r>
              <a:rPr lang="en-US" sz="3200" dirty="0"/>
              <a:t> outro </a:t>
            </a:r>
            <a:r>
              <a:rPr lang="en-US" sz="3200" dirty="0" err="1"/>
              <a:t>conjunto</a:t>
            </a:r>
            <a:r>
              <a:rPr lang="en-US" sz="3200" dirty="0"/>
              <a:t> de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poderiam</a:t>
            </a:r>
            <a:r>
              <a:rPr lang="en-US" sz="3200" dirty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obtidas</a:t>
            </a:r>
            <a:r>
              <a:rPr lang="en-US" sz="3200" dirty="0"/>
              <a:t> das </a:t>
            </a:r>
            <a:r>
              <a:rPr lang="en-US" sz="3200" dirty="0" err="1"/>
              <a:t>coisas</a:t>
            </a:r>
            <a:r>
              <a:rPr lang="en-US" sz="3200" dirty="0"/>
              <a:t> </a:t>
            </a:r>
            <a:r>
              <a:rPr lang="en-US" sz="3200" dirty="0" err="1"/>
              <a:t>externas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73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79" y="353539"/>
            <a:ext cx="8549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Tais</a:t>
            </a:r>
            <a:r>
              <a:rPr lang="en-US" sz="3200" dirty="0"/>
              <a:t> </a:t>
            </a:r>
            <a:r>
              <a:rPr lang="en-US" sz="3200" dirty="0" err="1"/>
              <a:t>são</a:t>
            </a:r>
            <a:r>
              <a:rPr lang="en-US" sz="3200" dirty="0"/>
              <a:t> o </a:t>
            </a:r>
            <a:r>
              <a:rPr lang="en-US" sz="3200" dirty="0" err="1"/>
              <a:t>perceber</a:t>
            </a:r>
            <a:r>
              <a:rPr lang="en-US" sz="3200" dirty="0"/>
              <a:t>, o </a:t>
            </a:r>
            <a:r>
              <a:rPr lang="en-US" sz="3200" dirty="0" err="1"/>
              <a:t>pensar</a:t>
            </a:r>
            <a:r>
              <a:rPr lang="en-US" sz="3200" dirty="0"/>
              <a:t>, o </a:t>
            </a:r>
            <a:r>
              <a:rPr lang="en-US" sz="3200" dirty="0" err="1"/>
              <a:t>duvidar</a:t>
            </a:r>
            <a:r>
              <a:rPr lang="en-US" sz="3200" dirty="0"/>
              <a:t>, o </a:t>
            </a:r>
            <a:r>
              <a:rPr lang="en-US" sz="3200" dirty="0" err="1"/>
              <a:t>crer</a:t>
            </a:r>
            <a:r>
              <a:rPr lang="en-US" sz="3200" dirty="0"/>
              <a:t>, o </a:t>
            </a:r>
            <a:r>
              <a:rPr lang="en-US" sz="3200" dirty="0" err="1"/>
              <a:t>raciocinar</a:t>
            </a:r>
            <a:r>
              <a:rPr lang="en-US" sz="3200" dirty="0"/>
              <a:t>, o </a:t>
            </a:r>
            <a:r>
              <a:rPr lang="en-US" sz="3200" dirty="0" err="1"/>
              <a:t>conhecer</a:t>
            </a:r>
            <a:r>
              <a:rPr lang="en-US" sz="3200" dirty="0"/>
              <a:t>, o </a:t>
            </a:r>
            <a:r>
              <a:rPr lang="en-US" sz="3200" dirty="0" err="1"/>
              <a:t>querer</a:t>
            </a:r>
            <a:r>
              <a:rPr lang="en-US" sz="3200" dirty="0"/>
              <a:t> e </a:t>
            </a:r>
            <a:r>
              <a:rPr lang="en-US" sz="3200" dirty="0" err="1"/>
              <a:t>todas</a:t>
            </a:r>
            <a:r>
              <a:rPr lang="en-US" sz="3200" dirty="0"/>
              <a:t> as </a:t>
            </a:r>
            <a:r>
              <a:rPr lang="en-US" sz="3200" dirty="0" err="1"/>
              <a:t>diversas</a:t>
            </a:r>
            <a:r>
              <a:rPr lang="en-US" sz="3200" dirty="0"/>
              <a:t> </a:t>
            </a:r>
            <a:r>
              <a:rPr lang="en-US" sz="3200" dirty="0" err="1"/>
              <a:t>ações</a:t>
            </a:r>
            <a:r>
              <a:rPr lang="en-US" sz="3200" dirty="0"/>
              <a:t> de </a:t>
            </a:r>
            <a:r>
              <a:rPr lang="en-US" sz="3200" dirty="0" err="1"/>
              <a:t>nosso</a:t>
            </a:r>
            <a:r>
              <a:rPr lang="en-US" sz="3200" dirty="0"/>
              <a:t> </a:t>
            </a:r>
            <a:r>
              <a:rPr lang="en-US" sz="3200" dirty="0" err="1"/>
              <a:t>espírito</a:t>
            </a:r>
            <a:r>
              <a:rPr lang="en-US" sz="3200" dirty="0"/>
              <a:t>… Com </a:t>
            </a:r>
            <a:r>
              <a:rPr lang="en-US" sz="3200" b="1" dirty="0" err="1"/>
              <a:t>reflexão</a:t>
            </a:r>
            <a:r>
              <a:rPr lang="en-US" sz="3200" dirty="0"/>
              <a:t> </a:t>
            </a:r>
            <a:r>
              <a:rPr lang="en-US" sz="3200" dirty="0" err="1"/>
              <a:t>entendo</a:t>
            </a:r>
            <a:r>
              <a:rPr lang="en-US" sz="3200" dirty="0"/>
              <a:t>, </a:t>
            </a:r>
            <a:r>
              <a:rPr lang="en-US" sz="3200" dirty="0" err="1"/>
              <a:t>portanto</a:t>
            </a:r>
            <a:r>
              <a:rPr lang="en-US" sz="3200" dirty="0"/>
              <a:t>,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continuação</a:t>
            </a:r>
            <a:r>
              <a:rPr lang="en-US" sz="3200" dirty="0"/>
              <a:t> </a:t>
            </a:r>
            <a:r>
              <a:rPr lang="en-US" sz="3200" dirty="0" err="1"/>
              <a:t>deste</a:t>
            </a:r>
            <a:r>
              <a:rPr lang="en-US" sz="3200" dirty="0"/>
              <a:t> </a:t>
            </a:r>
            <a:r>
              <a:rPr lang="en-US" sz="3200" dirty="0" err="1"/>
              <a:t>discurso</a:t>
            </a:r>
            <a:r>
              <a:rPr lang="en-US" sz="3200" dirty="0"/>
              <a:t>, a </a:t>
            </a:r>
            <a:r>
              <a:rPr lang="en-US" sz="3200" dirty="0" err="1"/>
              <a:t>informação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o </a:t>
            </a:r>
            <a:r>
              <a:rPr lang="en-US" sz="3200" dirty="0" err="1"/>
              <a:t>espírito</a:t>
            </a:r>
            <a:r>
              <a:rPr lang="en-US" sz="3200" dirty="0"/>
              <a:t> tem de </a:t>
            </a:r>
            <a:r>
              <a:rPr lang="en-US" sz="3200" dirty="0" err="1"/>
              <a:t>suas</a:t>
            </a:r>
            <a:r>
              <a:rPr lang="en-US" sz="3200" dirty="0"/>
              <a:t> </a:t>
            </a:r>
            <a:r>
              <a:rPr lang="en-US" sz="3200" dirty="0" err="1"/>
              <a:t>próprias</a:t>
            </a:r>
            <a:r>
              <a:rPr lang="en-US" sz="3200" dirty="0"/>
              <a:t> </a:t>
            </a:r>
            <a:r>
              <a:rPr lang="en-US" sz="3200" dirty="0" err="1"/>
              <a:t>operações</a:t>
            </a:r>
            <a:r>
              <a:rPr lang="en-US" sz="3200" dirty="0"/>
              <a:t> e da </a:t>
            </a:r>
            <a:r>
              <a:rPr lang="en-US" sz="3200" dirty="0" err="1"/>
              <a:t>maneira</a:t>
            </a:r>
            <a:r>
              <a:rPr lang="en-US" sz="3200" dirty="0"/>
              <a:t> com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estas</a:t>
            </a:r>
            <a:r>
              <a:rPr lang="en-US" sz="3200" dirty="0"/>
              <a:t> se </a:t>
            </a:r>
            <a:r>
              <a:rPr lang="en-US" sz="3200" dirty="0" err="1"/>
              <a:t>desenvolvem</a:t>
            </a:r>
            <a:r>
              <a:rPr lang="en-US" sz="3200" dirty="0"/>
              <a:t>, </a:t>
            </a:r>
            <a:r>
              <a:rPr lang="en-US" sz="3200" dirty="0" err="1"/>
              <a:t>motivo</a:t>
            </a:r>
            <a:r>
              <a:rPr lang="en-US" sz="3200" dirty="0"/>
              <a:t> </a:t>
            </a:r>
            <a:r>
              <a:rPr lang="en-US" sz="3200" dirty="0" err="1"/>
              <a:t>pelo</a:t>
            </a:r>
            <a:r>
              <a:rPr lang="en-US" sz="3200" dirty="0"/>
              <a:t> </a:t>
            </a:r>
            <a:r>
              <a:rPr lang="en-US" sz="3200" dirty="0" err="1"/>
              <a:t>qual</a:t>
            </a:r>
            <a:r>
              <a:rPr lang="en-US" sz="3200" dirty="0"/>
              <a:t> </a:t>
            </a:r>
            <a:r>
              <a:rPr lang="en-US" sz="3200" dirty="0" err="1"/>
              <a:t>vêm</a:t>
            </a:r>
            <a:r>
              <a:rPr lang="en-US" sz="3200" dirty="0"/>
              <a:t> a </a:t>
            </a:r>
            <a:r>
              <a:rPr lang="en-US" sz="3200" dirty="0" err="1"/>
              <a:t>estar</a:t>
            </a:r>
            <a:r>
              <a:rPr lang="en-US" sz="3200" dirty="0"/>
              <a:t> no </a:t>
            </a:r>
            <a:r>
              <a:rPr lang="en-US" sz="3200" dirty="0" err="1"/>
              <a:t>intelecto</a:t>
            </a:r>
            <a:r>
              <a:rPr lang="en-US" sz="3200" dirty="0"/>
              <a:t> as </a:t>
            </a:r>
            <a:r>
              <a:rPr lang="en-US" sz="3200" dirty="0" err="1"/>
              <a:t>idéias</a:t>
            </a:r>
            <a:r>
              <a:rPr lang="en-US" sz="3200" dirty="0"/>
              <a:t> </a:t>
            </a:r>
            <a:r>
              <a:rPr lang="en-US" sz="3200" dirty="0" err="1"/>
              <a:t>dessas</a:t>
            </a:r>
            <a:r>
              <a:rPr lang="en-US" sz="3200" dirty="0"/>
              <a:t> </a:t>
            </a:r>
            <a:r>
              <a:rPr lang="en-US" sz="3200" dirty="0" err="1"/>
              <a:t>operações</a:t>
            </a:r>
            <a:r>
              <a:rPr lang="en-US" sz="3200" dirty="0"/>
              <a:t>” </a:t>
            </a:r>
            <a:r>
              <a:rPr lang="en-US" sz="3200" i="1" dirty="0"/>
              <a:t>(EEH, II, 1).</a:t>
            </a:r>
            <a:endParaRPr lang="pt-BR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46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314374"/>
            <a:ext cx="6480928" cy="5543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457815"/>
            <a:ext cx="6874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JONH LOCKE (1632-1704)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972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455" y="1417751"/>
            <a:ext cx="7619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OBRAS:</a:t>
            </a:r>
          </a:p>
          <a:p>
            <a:r>
              <a:rPr lang="en-US" sz="3600" dirty="0" err="1" smtClean="0"/>
              <a:t>Ensaio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o </a:t>
            </a:r>
            <a:r>
              <a:rPr lang="en-US" sz="3600" dirty="0" err="1" smtClean="0"/>
              <a:t>entendimento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Carta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a </a:t>
            </a:r>
            <a:r>
              <a:rPr lang="en-US" sz="3600" dirty="0" err="1" smtClean="0"/>
              <a:t>tolerância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Dois</a:t>
            </a:r>
            <a:r>
              <a:rPr lang="en-US" sz="3600" dirty="0" smtClean="0"/>
              <a:t> </a:t>
            </a:r>
            <a:r>
              <a:rPr lang="en-US" sz="3600" dirty="0" err="1" smtClean="0"/>
              <a:t>tratados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o </a:t>
            </a:r>
            <a:r>
              <a:rPr lang="en-US" sz="3600" dirty="0" err="1" smtClean="0"/>
              <a:t>Governo</a:t>
            </a:r>
            <a:r>
              <a:rPr lang="en-US" sz="3600" dirty="0" smtClean="0"/>
              <a:t> Civil.</a:t>
            </a:r>
          </a:p>
          <a:p>
            <a:r>
              <a:rPr lang="en-US" sz="3600" dirty="0" smtClean="0"/>
              <a:t>A </a:t>
            </a:r>
            <a:r>
              <a:rPr lang="en-US" sz="3600" dirty="0" err="1" smtClean="0"/>
              <a:t>racionalidade</a:t>
            </a:r>
            <a:r>
              <a:rPr lang="en-US" sz="3600" dirty="0" smtClean="0"/>
              <a:t> do </a:t>
            </a:r>
            <a:r>
              <a:rPr lang="en-US" sz="3600" dirty="0" err="1" smtClean="0"/>
              <a:t>cristianismo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Pensamentos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a </a:t>
            </a:r>
            <a:r>
              <a:rPr lang="en-US" sz="3600" dirty="0" err="1" smtClean="0"/>
              <a:t>educação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445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72" y="487352"/>
            <a:ext cx="773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CONHECIMENTO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624" y="1654043"/>
            <a:ext cx="8372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Na </a:t>
            </a:r>
            <a:r>
              <a:rPr lang="en-US" sz="3600" dirty="0" err="1" smtClean="0"/>
              <a:t>sua</a:t>
            </a:r>
            <a:r>
              <a:rPr lang="en-US" sz="3600" dirty="0" smtClean="0"/>
              <a:t> </a:t>
            </a:r>
            <a:r>
              <a:rPr lang="en-US" sz="3600" dirty="0" err="1" smtClean="0"/>
              <a:t>obra</a:t>
            </a:r>
            <a:r>
              <a:rPr lang="en-US" sz="3600" dirty="0" smtClean="0"/>
              <a:t> fundamental </a:t>
            </a:r>
            <a:r>
              <a:rPr lang="en-US" sz="3600" i="1" dirty="0" smtClean="0"/>
              <a:t>“</a:t>
            </a:r>
            <a:r>
              <a:rPr lang="en-US" sz="3600" i="1" dirty="0" err="1" smtClean="0"/>
              <a:t>Ensaio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sobre</a:t>
            </a:r>
            <a:r>
              <a:rPr lang="en-US" sz="3600" i="1" dirty="0" smtClean="0"/>
              <a:t> o </a:t>
            </a:r>
            <a:r>
              <a:rPr lang="en-US" sz="3600" i="1" dirty="0" err="1" smtClean="0"/>
              <a:t>entendimento</a:t>
            </a:r>
            <a:r>
              <a:rPr lang="en-US" sz="3600" i="1" dirty="0"/>
              <a:t> </a:t>
            </a:r>
            <a:r>
              <a:rPr lang="en-US" sz="3600" i="1" dirty="0" err="1" smtClean="0"/>
              <a:t>humano</a:t>
            </a:r>
            <a:r>
              <a:rPr lang="en-US" sz="3600" i="1" dirty="0" smtClean="0"/>
              <a:t>”</a:t>
            </a:r>
            <a:r>
              <a:rPr lang="en-US" sz="3600" dirty="0" smtClean="0"/>
              <a:t>, Locke </a:t>
            </a:r>
            <a:r>
              <a:rPr lang="en-US" sz="3600" dirty="0" err="1" smtClean="0"/>
              <a:t>pretende</a:t>
            </a:r>
            <a:r>
              <a:rPr lang="en-US" sz="3600" dirty="0" smtClean="0"/>
              <a:t> </a:t>
            </a:r>
            <a:r>
              <a:rPr lang="en-US" sz="3600" dirty="0" err="1" smtClean="0"/>
              <a:t>empreender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ampla</a:t>
            </a:r>
            <a:r>
              <a:rPr lang="en-US" sz="3600" dirty="0" smtClean="0"/>
              <a:t> e </a:t>
            </a:r>
            <a:r>
              <a:rPr lang="en-US" sz="3600" dirty="0" err="1" smtClean="0"/>
              <a:t>profunda</a:t>
            </a:r>
            <a:r>
              <a:rPr lang="en-US" sz="3600" dirty="0" smtClean="0"/>
              <a:t> </a:t>
            </a:r>
            <a:r>
              <a:rPr lang="en-US" sz="3600" dirty="0" err="1" smtClean="0"/>
              <a:t>análise</a:t>
            </a:r>
            <a:r>
              <a:rPr lang="en-US" sz="3600" dirty="0" smtClean="0"/>
              <a:t> das </a:t>
            </a:r>
            <a:r>
              <a:rPr lang="en-US" sz="3600" dirty="0" err="1" smtClean="0"/>
              <a:t>capacidades</a:t>
            </a:r>
            <a:r>
              <a:rPr lang="en-US" sz="3600" dirty="0" smtClean="0"/>
              <a:t> </a:t>
            </a:r>
            <a:r>
              <a:rPr lang="en-US" sz="3600" dirty="0" err="1" smtClean="0"/>
              <a:t>congnitivas</a:t>
            </a:r>
            <a:r>
              <a:rPr lang="en-US" sz="3600" dirty="0" smtClean="0"/>
              <a:t> do </a:t>
            </a:r>
            <a:r>
              <a:rPr lang="en-US" sz="3600" dirty="0" err="1" smtClean="0"/>
              <a:t>intelecto</a:t>
            </a:r>
            <a:r>
              <a:rPr lang="en-US" sz="3600" dirty="0" smtClean="0"/>
              <a:t> </a:t>
            </a:r>
            <a:r>
              <a:rPr lang="en-US" sz="3600" dirty="0" err="1" smtClean="0"/>
              <a:t>humano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94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25" y="546425"/>
            <a:ext cx="8121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Locke divide a </a:t>
            </a:r>
            <a:r>
              <a:rPr lang="en-US" sz="3600" dirty="0" err="1" smtClean="0"/>
              <a:t>obra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quatro</a:t>
            </a:r>
            <a:r>
              <a:rPr lang="en-US" sz="3600" dirty="0" smtClean="0"/>
              <a:t> </a:t>
            </a:r>
            <a:r>
              <a:rPr lang="en-US" sz="3600" dirty="0" err="1" smtClean="0"/>
              <a:t>partes</a:t>
            </a:r>
            <a:r>
              <a:rPr lang="en-US" sz="3600" dirty="0" smtClean="0"/>
              <a:t>, </a:t>
            </a:r>
            <a:r>
              <a:rPr lang="en-US" sz="3600" dirty="0" err="1" smtClean="0"/>
              <a:t>tratando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</a:t>
            </a:r>
            <a:r>
              <a:rPr lang="en-US" sz="3600" dirty="0" err="1" smtClean="0"/>
              <a:t>quatro</a:t>
            </a:r>
            <a:r>
              <a:rPr lang="en-US" sz="3600" dirty="0" smtClean="0"/>
              <a:t> </a:t>
            </a:r>
            <a:r>
              <a:rPr lang="en-US" sz="3600" dirty="0" err="1" smtClean="0"/>
              <a:t>aspectos</a:t>
            </a:r>
            <a:r>
              <a:rPr lang="en-US" sz="3600" dirty="0" smtClean="0"/>
              <a:t> </a:t>
            </a:r>
            <a:r>
              <a:rPr lang="en-US" sz="3600" dirty="0" err="1" smtClean="0"/>
              <a:t>fundamentais</a:t>
            </a:r>
            <a:r>
              <a:rPr lang="en-US" sz="3600" dirty="0" smtClean="0"/>
              <a:t> do </a:t>
            </a:r>
            <a:r>
              <a:rPr lang="en-US" sz="3600" dirty="0" err="1" smtClean="0"/>
              <a:t>conhecimento</a:t>
            </a:r>
            <a:r>
              <a:rPr lang="en-US" sz="3600" dirty="0" smtClean="0"/>
              <a:t>: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/>
              <a:t>Sobre</a:t>
            </a:r>
            <a:r>
              <a:rPr lang="en-US" sz="3600" dirty="0" smtClean="0"/>
              <a:t> as </a:t>
            </a:r>
            <a:r>
              <a:rPr lang="en-US" sz="3600" dirty="0" err="1" smtClean="0"/>
              <a:t>ideias</a:t>
            </a:r>
            <a:r>
              <a:rPr lang="en-US" sz="3600" dirty="0" smtClean="0"/>
              <a:t> </a:t>
            </a:r>
            <a:r>
              <a:rPr lang="en-US" sz="3600" dirty="0" err="1" smtClean="0"/>
              <a:t>inatas</a:t>
            </a:r>
            <a:r>
              <a:rPr lang="en-US" sz="3600" dirty="0" smtClean="0"/>
              <a:t>;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/>
              <a:t>Sobre</a:t>
            </a:r>
            <a:r>
              <a:rPr lang="en-US" sz="3600" dirty="0" smtClean="0"/>
              <a:t> a </a:t>
            </a:r>
            <a:r>
              <a:rPr lang="en-US" sz="3600" dirty="0" err="1" smtClean="0"/>
              <a:t>origem</a:t>
            </a:r>
            <a:r>
              <a:rPr lang="en-US" sz="3600" dirty="0" smtClean="0"/>
              <a:t> das </a:t>
            </a:r>
            <a:r>
              <a:rPr lang="en-US" sz="3600" dirty="0" err="1" smtClean="0"/>
              <a:t>ideias</a:t>
            </a:r>
            <a:r>
              <a:rPr lang="en-US" sz="3600" dirty="0" smtClean="0"/>
              <a:t>;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/>
              <a:t>Sobre</a:t>
            </a:r>
            <a:r>
              <a:rPr lang="en-US" sz="3600" dirty="0" smtClean="0"/>
              <a:t> as </a:t>
            </a:r>
            <a:r>
              <a:rPr lang="en-US" sz="3600" dirty="0" err="1" smtClean="0"/>
              <a:t>palavras</a:t>
            </a:r>
            <a:r>
              <a:rPr lang="en-US" sz="3600" dirty="0" smtClean="0"/>
              <a:t>;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/>
              <a:t>Sobre</a:t>
            </a:r>
            <a:r>
              <a:rPr lang="en-US" sz="3600" dirty="0" smtClean="0"/>
              <a:t> o </a:t>
            </a:r>
            <a:r>
              <a:rPr lang="en-US" sz="3600" dirty="0" err="1" smtClean="0"/>
              <a:t>conhecimento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9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59" y="428279"/>
            <a:ext cx="83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1. </a:t>
            </a:r>
            <a:r>
              <a:rPr lang="en-US" sz="3600" b="1" dirty="0" err="1" smtClean="0"/>
              <a:t>Sobre</a:t>
            </a:r>
            <a:r>
              <a:rPr lang="en-US" sz="3600" b="1" dirty="0" smtClean="0"/>
              <a:t> as </a:t>
            </a:r>
            <a:r>
              <a:rPr lang="en-US" sz="3600" b="1" dirty="0" err="1" smtClean="0"/>
              <a:t>ideias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inatas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754" y="1521128"/>
            <a:ext cx="791470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‘</a:t>
            </a:r>
            <a:r>
              <a:rPr lang="en-US" sz="3600" dirty="0" err="1" smtClean="0"/>
              <a:t>ideias</a:t>
            </a:r>
            <a:r>
              <a:rPr lang="en-US" sz="3600" dirty="0" smtClean="0"/>
              <a:t>’</a:t>
            </a:r>
          </a:p>
          <a:p>
            <a:pPr algn="just"/>
            <a:r>
              <a:rPr lang="en-US" sz="3600" dirty="0"/>
              <a:t>Locke </a:t>
            </a:r>
            <a:r>
              <a:rPr lang="en-US" sz="3600" dirty="0" err="1"/>
              <a:t>começa</a:t>
            </a:r>
            <a:r>
              <a:rPr lang="en-US" sz="3600" dirty="0"/>
              <a:t> as </a:t>
            </a:r>
            <a:r>
              <a:rPr lang="en-US" sz="3600" dirty="0" err="1"/>
              <a:t>suas</a:t>
            </a:r>
            <a:r>
              <a:rPr lang="en-US" sz="3600" dirty="0"/>
              <a:t> </a:t>
            </a:r>
            <a:r>
              <a:rPr lang="en-US" sz="3600" dirty="0" err="1"/>
              <a:t>considerações</a:t>
            </a:r>
            <a:r>
              <a:rPr lang="en-US" sz="3600" dirty="0"/>
              <a:t> </a:t>
            </a:r>
            <a:r>
              <a:rPr lang="en-US" sz="3600" dirty="0" err="1"/>
              <a:t>analisando</a:t>
            </a:r>
            <a:r>
              <a:rPr lang="en-US" sz="3600" dirty="0"/>
              <a:t> o </a:t>
            </a:r>
            <a:r>
              <a:rPr lang="en-US" sz="3600" dirty="0" err="1"/>
              <a:t>conteúdo</a:t>
            </a:r>
            <a:r>
              <a:rPr lang="en-US" sz="3600" dirty="0"/>
              <a:t> da </a:t>
            </a:r>
            <a:r>
              <a:rPr lang="en-US" sz="3600" dirty="0" err="1"/>
              <a:t>nossa</a:t>
            </a:r>
            <a:r>
              <a:rPr lang="en-US" sz="3600" dirty="0"/>
              <a:t> </a:t>
            </a:r>
            <a:r>
              <a:rPr lang="en-US" sz="3600" dirty="0" err="1"/>
              <a:t>consciência</a:t>
            </a:r>
            <a:r>
              <a:rPr lang="en-US" sz="3600" dirty="0"/>
              <a:t>. A </a:t>
            </a:r>
            <a:r>
              <a:rPr lang="en-US" sz="3600" dirty="0" err="1"/>
              <a:t>tudo</a:t>
            </a:r>
            <a:r>
              <a:rPr lang="en-US" sz="3600" dirty="0"/>
              <a:t> o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consciência</a:t>
            </a:r>
            <a:r>
              <a:rPr lang="en-US" sz="3600" dirty="0"/>
              <a:t> </a:t>
            </a:r>
            <a:r>
              <a:rPr lang="en-US" sz="3600" dirty="0" err="1"/>
              <a:t>ele</a:t>
            </a:r>
            <a:r>
              <a:rPr lang="en-US" sz="3600" dirty="0"/>
              <a:t> </a:t>
            </a:r>
            <a:r>
              <a:rPr lang="en-US" sz="3600" dirty="0" err="1"/>
              <a:t>dá</a:t>
            </a:r>
            <a:r>
              <a:rPr lang="en-US" sz="3600" dirty="0"/>
              <a:t> o </a:t>
            </a:r>
            <a:r>
              <a:rPr lang="en-US" sz="3600" dirty="0" err="1"/>
              <a:t>nome</a:t>
            </a:r>
            <a:r>
              <a:rPr lang="en-US" sz="3600" dirty="0"/>
              <a:t> </a:t>
            </a:r>
            <a:r>
              <a:rPr lang="en-US" sz="3600" dirty="0" err="1"/>
              <a:t>geral</a:t>
            </a:r>
            <a:r>
              <a:rPr lang="en-US" sz="3600" dirty="0"/>
              <a:t> de “</a:t>
            </a:r>
            <a:r>
              <a:rPr lang="en-US" sz="3600" dirty="0" err="1"/>
              <a:t>idéia</a:t>
            </a:r>
            <a:r>
              <a:rPr lang="en-US" sz="3600" dirty="0"/>
              <a:t>” (</a:t>
            </a:r>
            <a:r>
              <a:rPr lang="en-US" sz="3600" dirty="0" err="1"/>
              <a:t>ingl</a:t>
            </a:r>
            <a:r>
              <a:rPr lang="en-US" sz="3600" dirty="0"/>
              <a:t>. </a:t>
            </a:r>
            <a:r>
              <a:rPr lang="en-US" sz="3600" i="1" dirty="0"/>
              <a:t>“idea”</a:t>
            </a:r>
            <a:r>
              <a:rPr lang="en-US" sz="3600" dirty="0"/>
              <a:t>),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ainda</a:t>
            </a:r>
            <a:r>
              <a:rPr lang="en-US" sz="3600" dirty="0"/>
              <a:t> </a:t>
            </a:r>
            <a:r>
              <a:rPr lang="en-US" sz="3600" dirty="0" err="1"/>
              <a:t>distinguir</a:t>
            </a:r>
            <a:r>
              <a:rPr lang="en-US" sz="3600" dirty="0"/>
              <a:t> entre as </a:t>
            </a:r>
            <a:r>
              <a:rPr lang="en-US" sz="3600" dirty="0" err="1"/>
              <a:t>espécies</a:t>
            </a:r>
            <a:r>
              <a:rPr lang="en-US" sz="3600" dirty="0"/>
              <a:t> </a:t>
            </a:r>
            <a:r>
              <a:rPr lang="en-US" sz="3600" dirty="0" err="1"/>
              <a:t>desse</a:t>
            </a:r>
            <a:r>
              <a:rPr lang="en-US" sz="3600" dirty="0"/>
              <a:t> </a:t>
            </a:r>
            <a:r>
              <a:rPr lang="en-US" sz="3600" dirty="0" err="1"/>
              <a:t>conteúdo</a:t>
            </a:r>
            <a:r>
              <a:rPr lang="en-US" sz="3600" dirty="0"/>
              <a:t>: </a:t>
            </a:r>
            <a:r>
              <a:rPr lang="en-US" sz="3600" dirty="0" err="1"/>
              <a:t>sensação</a:t>
            </a:r>
            <a:r>
              <a:rPr lang="en-US" sz="3600" dirty="0"/>
              <a:t>, </a:t>
            </a:r>
            <a:r>
              <a:rPr lang="en-US" sz="3600" dirty="0" err="1"/>
              <a:t>imagem</a:t>
            </a:r>
            <a:r>
              <a:rPr lang="en-US" sz="3600" dirty="0"/>
              <a:t>, </a:t>
            </a:r>
            <a:r>
              <a:rPr lang="en-US" sz="3600" dirty="0" err="1"/>
              <a:t>conceito</a:t>
            </a:r>
            <a:r>
              <a:rPr lang="en-US" sz="3600" dirty="0"/>
              <a:t>…</a:t>
            </a:r>
            <a:r>
              <a:rPr lang="pt-BR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81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87" y="605498"/>
            <a:ext cx="847582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“</a:t>
            </a:r>
            <a:r>
              <a:rPr lang="en-US" sz="3600" dirty="0" err="1"/>
              <a:t>Devo</a:t>
            </a:r>
            <a:r>
              <a:rPr lang="en-US" sz="3600" dirty="0"/>
              <a:t> </a:t>
            </a:r>
            <a:r>
              <a:rPr lang="en-US" sz="3600" dirty="0" err="1"/>
              <a:t>pedir</a:t>
            </a:r>
            <a:r>
              <a:rPr lang="en-US" sz="3600" dirty="0"/>
              <a:t> </a:t>
            </a:r>
            <a:r>
              <a:rPr lang="en-US" sz="3600" dirty="0" err="1" smtClean="0"/>
              <a:t>vênia</a:t>
            </a:r>
            <a:r>
              <a:rPr lang="en-US" sz="3600" dirty="0" smtClean="0"/>
              <a:t> (</a:t>
            </a:r>
            <a:r>
              <a:rPr lang="en-US" sz="3600" dirty="0" err="1" smtClean="0"/>
              <a:t>licença</a:t>
            </a:r>
            <a:r>
              <a:rPr lang="en-US" sz="3600" dirty="0" smtClean="0"/>
              <a:t>) </a:t>
            </a:r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meu</a:t>
            </a:r>
            <a:r>
              <a:rPr lang="en-US" sz="3600" dirty="0"/>
              <a:t> </a:t>
            </a:r>
            <a:r>
              <a:rPr lang="en-US" sz="3600" dirty="0" err="1"/>
              <a:t>leitor</a:t>
            </a:r>
            <a:r>
              <a:rPr lang="en-US" sz="3600" dirty="0"/>
              <a:t> </a:t>
            </a:r>
            <a:r>
              <a:rPr lang="en-US" sz="3600" dirty="0" err="1"/>
              <a:t>pelo</a:t>
            </a:r>
            <a:r>
              <a:rPr lang="en-US" sz="3600" dirty="0"/>
              <a:t> </a:t>
            </a:r>
            <a:r>
              <a:rPr lang="en-US" sz="3600" dirty="0" err="1"/>
              <a:t>uso</a:t>
            </a:r>
            <a:r>
              <a:rPr lang="en-US" sz="3600" dirty="0"/>
              <a:t> </a:t>
            </a:r>
            <a:r>
              <a:rPr lang="en-US" sz="3600" dirty="0" err="1"/>
              <a:t>frequente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faço</a:t>
            </a:r>
            <a:r>
              <a:rPr lang="en-US" sz="3600" dirty="0"/>
              <a:t> da </a:t>
            </a:r>
            <a:r>
              <a:rPr lang="en-US" sz="3600" dirty="0" err="1"/>
              <a:t>palavra</a:t>
            </a:r>
            <a:r>
              <a:rPr lang="en-US" sz="3600" dirty="0"/>
              <a:t> </a:t>
            </a:r>
            <a:r>
              <a:rPr lang="en-US" sz="3600" b="1" dirty="0" err="1"/>
              <a:t>idéia</a:t>
            </a:r>
            <a:r>
              <a:rPr lang="en-US" sz="3600" dirty="0"/>
              <a:t>,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ele</a:t>
            </a:r>
            <a:r>
              <a:rPr lang="en-US" sz="3600" dirty="0"/>
              <a:t> </a:t>
            </a:r>
            <a:r>
              <a:rPr lang="en-US" sz="3600" dirty="0" err="1"/>
              <a:t>encontrará</a:t>
            </a:r>
            <a:r>
              <a:rPr lang="en-US" sz="3600" dirty="0"/>
              <a:t> </a:t>
            </a:r>
            <a:r>
              <a:rPr lang="en-US" sz="3600" dirty="0" err="1"/>
              <a:t>neste</a:t>
            </a:r>
            <a:r>
              <a:rPr lang="en-US" sz="3600" dirty="0"/>
              <a:t> </a:t>
            </a:r>
            <a:r>
              <a:rPr lang="en-US" sz="3600" dirty="0" err="1"/>
              <a:t>trabalho</a:t>
            </a:r>
            <a:r>
              <a:rPr lang="en-US" sz="3600" dirty="0"/>
              <a:t>. </a:t>
            </a:r>
            <a:r>
              <a:rPr lang="en-US" sz="3600" dirty="0" err="1"/>
              <a:t>Creio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esse</a:t>
            </a:r>
            <a:r>
              <a:rPr lang="en-US" sz="3600" dirty="0"/>
              <a:t> </a:t>
            </a:r>
            <a:r>
              <a:rPr lang="en-US" sz="3600" dirty="0" err="1"/>
              <a:t>é</a:t>
            </a:r>
            <a:r>
              <a:rPr lang="en-US" sz="3600" dirty="0"/>
              <a:t> o </a:t>
            </a:r>
            <a:r>
              <a:rPr lang="en-US" sz="3600" dirty="0" err="1"/>
              <a:t>termo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melhor</a:t>
            </a:r>
            <a:r>
              <a:rPr lang="en-US" sz="3600" dirty="0"/>
              <a:t> serve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representar</a:t>
            </a:r>
            <a:r>
              <a:rPr lang="en-US" sz="3600" dirty="0"/>
              <a:t> </a:t>
            </a:r>
            <a:r>
              <a:rPr lang="en-US" sz="3600" dirty="0" err="1"/>
              <a:t>qualquer</a:t>
            </a:r>
            <a:r>
              <a:rPr lang="en-US" sz="3600" dirty="0"/>
              <a:t> </a:t>
            </a:r>
            <a:r>
              <a:rPr lang="en-US" sz="3600" dirty="0" err="1"/>
              <a:t>coisa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é</a:t>
            </a:r>
            <a:r>
              <a:rPr lang="en-US" sz="3600" dirty="0"/>
              <a:t> </a:t>
            </a:r>
            <a:r>
              <a:rPr lang="en-US" sz="3600" dirty="0" err="1"/>
              <a:t>objeto</a:t>
            </a:r>
            <a:r>
              <a:rPr lang="en-US" sz="3600" dirty="0"/>
              <a:t> do </a:t>
            </a:r>
            <a:r>
              <a:rPr lang="en-US" sz="3600" dirty="0" err="1"/>
              <a:t>intelecto</a:t>
            </a:r>
            <a:r>
              <a:rPr lang="en-US" sz="3600" dirty="0"/>
              <a:t> </a:t>
            </a:r>
            <a:r>
              <a:rPr lang="en-US" sz="3600" dirty="0" err="1"/>
              <a:t>quando</a:t>
            </a:r>
            <a:r>
              <a:rPr lang="en-US" sz="3600" dirty="0"/>
              <a:t> o </a:t>
            </a:r>
            <a:r>
              <a:rPr lang="en-US" sz="3600" dirty="0" err="1"/>
              <a:t>homem</a:t>
            </a:r>
            <a:r>
              <a:rPr lang="en-US" sz="3600" dirty="0"/>
              <a:t> </a:t>
            </a:r>
            <a:r>
              <a:rPr lang="en-US" sz="3600" dirty="0" err="1"/>
              <a:t>pensa</a:t>
            </a:r>
            <a:r>
              <a:rPr lang="en-US" sz="3600" dirty="0"/>
              <a:t>. </a:t>
            </a:r>
            <a:r>
              <a:rPr lang="en-US" sz="3600" dirty="0" err="1"/>
              <a:t>Portanto</a:t>
            </a:r>
            <a:r>
              <a:rPr lang="en-US" sz="3600" dirty="0"/>
              <a:t>, </a:t>
            </a:r>
            <a:r>
              <a:rPr lang="en-US" sz="3600" dirty="0" err="1"/>
              <a:t>eu</a:t>
            </a:r>
            <a:r>
              <a:rPr lang="en-US" sz="3600" dirty="0"/>
              <a:t> o </a:t>
            </a:r>
            <a:r>
              <a:rPr lang="en-US" sz="3600" dirty="0" err="1"/>
              <a:t>usei</a:t>
            </a:r>
            <a:r>
              <a:rPr lang="en-US" sz="3600" dirty="0"/>
              <a:t> </a:t>
            </a:r>
            <a:r>
              <a:rPr lang="en-US" sz="3600" dirty="0" err="1"/>
              <a:t>para</a:t>
            </a:r>
            <a:r>
              <a:rPr lang="en-US" sz="3600" dirty="0"/>
              <a:t> </a:t>
            </a:r>
            <a:r>
              <a:rPr lang="en-US" sz="3600" dirty="0" err="1"/>
              <a:t>expressar</a:t>
            </a:r>
            <a:r>
              <a:rPr lang="en-US" sz="3600" dirty="0"/>
              <a:t> </a:t>
            </a:r>
            <a:r>
              <a:rPr lang="en-US" sz="3600" dirty="0" err="1"/>
              <a:t>tudo</a:t>
            </a:r>
            <a:r>
              <a:rPr lang="en-US" sz="3600" dirty="0"/>
              <a:t> </a:t>
            </a:r>
            <a:r>
              <a:rPr lang="en-US" sz="3600" dirty="0" err="1"/>
              <a:t>aquilo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entendido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i="1" u="sng" dirty="0" err="1"/>
              <a:t>imagem</a:t>
            </a:r>
            <a:r>
              <a:rPr lang="en-US" sz="3600" i="1" u="sng" dirty="0"/>
              <a:t>, </a:t>
            </a:r>
            <a:r>
              <a:rPr lang="en-US" sz="3600" i="1" u="sng" dirty="0" err="1"/>
              <a:t>noção</a:t>
            </a:r>
            <a:r>
              <a:rPr lang="en-US" sz="3600" i="1" u="sng" dirty="0"/>
              <a:t>, </a:t>
            </a:r>
            <a:r>
              <a:rPr lang="en-US" sz="3600" i="1" u="sng" dirty="0" err="1"/>
              <a:t>espécie</a:t>
            </a:r>
            <a:r>
              <a:rPr lang="en-US" sz="3600" i="1" u="sng" dirty="0"/>
              <a:t> </a:t>
            </a:r>
            <a:r>
              <a:rPr lang="en-US" sz="3600" i="1" u="sng" dirty="0" err="1"/>
              <a:t>ou</a:t>
            </a:r>
            <a:r>
              <a:rPr lang="en-US" sz="3600" i="1" u="sng" dirty="0"/>
              <a:t> </a:t>
            </a:r>
            <a:r>
              <a:rPr lang="en-US" sz="3600" i="1" u="sng" dirty="0" err="1"/>
              <a:t>tudo</a:t>
            </a:r>
            <a:r>
              <a:rPr lang="en-US" sz="3600" i="1" u="sng" dirty="0"/>
              <a:t> </a:t>
            </a:r>
            <a:r>
              <a:rPr lang="en-US" sz="3600" i="1" u="sng" dirty="0" err="1"/>
              <a:t>aquilo</a:t>
            </a:r>
            <a:r>
              <a:rPr lang="en-US" sz="3600" i="1" u="sng" dirty="0"/>
              <a:t> </a:t>
            </a:r>
            <a:r>
              <a:rPr lang="en-US" sz="3600" i="1" u="sng" dirty="0" err="1"/>
              <a:t>em</a:t>
            </a:r>
            <a:r>
              <a:rPr lang="en-US" sz="3600" i="1" u="sng" dirty="0"/>
              <a:t> </a:t>
            </a:r>
            <a:r>
              <a:rPr lang="en-US" sz="3600" i="1" u="sng" dirty="0" err="1"/>
              <a:t>torno</a:t>
            </a:r>
            <a:r>
              <a:rPr lang="en-US" sz="3600" i="1" u="sng" dirty="0"/>
              <a:t> do </a:t>
            </a:r>
            <a:r>
              <a:rPr lang="en-US" sz="3600" i="1" u="sng" dirty="0" err="1"/>
              <a:t>qual</a:t>
            </a:r>
            <a:r>
              <a:rPr lang="en-US" sz="3600" i="1" u="sng" dirty="0"/>
              <a:t> o </a:t>
            </a:r>
            <a:r>
              <a:rPr lang="en-US" sz="3600" i="1" u="sng" dirty="0" err="1"/>
              <a:t>espírito</a:t>
            </a:r>
            <a:r>
              <a:rPr lang="en-US" sz="3600" i="1" u="sng" dirty="0"/>
              <a:t> </a:t>
            </a:r>
            <a:r>
              <a:rPr lang="en-US" sz="3600" i="1" u="sng" dirty="0" err="1"/>
              <a:t>pode</a:t>
            </a:r>
            <a:r>
              <a:rPr lang="en-US" sz="3600" i="1" u="sng" dirty="0"/>
              <a:t> </a:t>
            </a:r>
            <a:r>
              <a:rPr lang="en-US" sz="3600" i="1" u="sng" dirty="0" err="1"/>
              <a:t>ser</a:t>
            </a:r>
            <a:r>
              <a:rPr lang="en-US" sz="3600" i="1" u="sng" dirty="0"/>
              <a:t> </a:t>
            </a:r>
            <a:r>
              <a:rPr lang="en-US" sz="3600" i="1" u="sng" dirty="0" err="1"/>
              <a:t>utilizado</a:t>
            </a:r>
            <a:r>
              <a:rPr lang="en-US" sz="3600" i="1" u="sng" dirty="0"/>
              <a:t> no </a:t>
            </a:r>
            <a:r>
              <a:rPr lang="en-US" sz="3600" i="1" u="sng" dirty="0" err="1"/>
              <a:t>pensar</a:t>
            </a:r>
            <a:r>
              <a:rPr lang="en-US" sz="3600" dirty="0"/>
              <a:t>...” </a:t>
            </a:r>
            <a:r>
              <a:rPr lang="en-US" sz="3600" i="1" dirty="0"/>
              <a:t>(EEH, I, 1).</a:t>
            </a:r>
            <a:endParaRPr lang="pt-BR" sz="3600" dirty="0"/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00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650" y="531657"/>
            <a:ext cx="810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Refutação</a:t>
            </a:r>
            <a:r>
              <a:rPr lang="en-US" sz="3600" b="1" u="sng" dirty="0"/>
              <a:t> do </a:t>
            </a:r>
            <a:r>
              <a:rPr lang="en-US" sz="3600" b="1" u="sng" dirty="0" err="1"/>
              <a:t>inatismo</a:t>
            </a:r>
            <a:r>
              <a:rPr lang="pt-BR" sz="3600" b="1" u="sng" dirty="0"/>
              <a:t> 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1026" y="1668811"/>
            <a:ext cx="8638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Locke se </a:t>
            </a:r>
            <a:r>
              <a:rPr lang="en-US" sz="3600" dirty="0" err="1"/>
              <a:t>opõe</a:t>
            </a:r>
            <a:r>
              <a:rPr lang="en-US" sz="3600" dirty="0"/>
              <a:t> a um </a:t>
            </a:r>
            <a:r>
              <a:rPr lang="en-US" sz="3600" dirty="0" err="1"/>
              <a:t>pressuposto</a:t>
            </a:r>
            <a:r>
              <a:rPr lang="en-US" sz="3600" dirty="0"/>
              <a:t> </a:t>
            </a:r>
            <a:r>
              <a:rPr lang="en-US" sz="3600" dirty="0" err="1"/>
              <a:t>caro</a:t>
            </a:r>
            <a:r>
              <a:rPr lang="en-US" sz="3600" dirty="0"/>
              <a:t> a Descartes e outros </a:t>
            </a:r>
            <a:r>
              <a:rPr lang="en-US" sz="3600" dirty="0" err="1"/>
              <a:t>racionalistas</a:t>
            </a:r>
            <a:r>
              <a:rPr lang="en-US" sz="3600" dirty="0"/>
              <a:t>: a </a:t>
            </a:r>
            <a:r>
              <a:rPr lang="en-US" sz="3600" dirty="0" err="1"/>
              <a:t>existência</a:t>
            </a:r>
            <a:r>
              <a:rPr lang="en-US" sz="3600" dirty="0"/>
              <a:t> de </a:t>
            </a:r>
            <a:r>
              <a:rPr lang="en-US" sz="3600" dirty="0" err="1"/>
              <a:t>idéias</a:t>
            </a:r>
            <a:r>
              <a:rPr lang="en-US" sz="3600" dirty="0"/>
              <a:t> </a:t>
            </a:r>
            <a:r>
              <a:rPr lang="en-US" sz="3600" dirty="0" err="1"/>
              <a:t>inatas</a:t>
            </a:r>
            <a:r>
              <a:rPr lang="en-US" sz="3600" dirty="0"/>
              <a:t>. </a:t>
            </a:r>
            <a:r>
              <a:rPr lang="en-US" sz="3600" dirty="0" err="1"/>
              <a:t>Não</a:t>
            </a:r>
            <a:r>
              <a:rPr lang="en-US" sz="3600" dirty="0"/>
              <a:t> </a:t>
            </a:r>
            <a:r>
              <a:rPr lang="en-US" sz="3600" dirty="0" err="1"/>
              <a:t>há</a:t>
            </a:r>
            <a:r>
              <a:rPr lang="en-US" sz="3600" dirty="0"/>
              <a:t> </a:t>
            </a:r>
            <a:r>
              <a:rPr lang="en-US" sz="3600" dirty="0" err="1"/>
              <a:t>idéias</a:t>
            </a:r>
            <a:r>
              <a:rPr lang="en-US" sz="3600" dirty="0"/>
              <a:t> </a:t>
            </a:r>
            <a:r>
              <a:rPr lang="en-US" sz="3600" dirty="0" err="1"/>
              <a:t>inatas</a:t>
            </a:r>
            <a:r>
              <a:rPr lang="en-US" sz="3600" dirty="0"/>
              <a:t> de </a:t>
            </a:r>
            <a:r>
              <a:rPr lang="en-US" sz="3600" dirty="0" err="1"/>
              <a:t>espécie</a:t>
            </a:r>
            <a:r>
              <a:rPr lang="en-US" sz="3600" dirty="0"/>
              <a:t> </a:t>
            </a:r>
            <a:r>
              <a:rPr lang="en-US" sz="3600" dirty="0" err="1"/>
              <a:t>alguma</a:t>
            </a:r>
            <a:r>
              <a:rPr lang="en-US" sz="3600" dirty="0"/>
              <a:t>. </a:t>
            </a:r>
            <a:r>
              <a:rPr lang="en-US" sz="3600" dirty="0" err="1"/>
              <a:t>Todas</a:t>
            </a:r>
            <a:r>
              <a:rPr lang="en-US" sz="3600" dirty="0"/>
              <a:t> as </a:t>
            </a:r>
            <a:r>
              <a:rPr lang="en-US" sz="3600" dirty="0" err="1"/>
              <a:t>idéias</a:t>
            </a:r>
            <a:r>
              <a:rPr lang="en-US" sz="3600" dirty="0"/>
              <a:t> e </a:t>
            </a:r>
            <a:r>
              <a:rPr lang="en-US" sz="3600" dirty="0" err="1"/>
              <a:t>todo</a:t>
            </a:r>
            <a:r>
              <a:rPr lang="en-US" sz="3600" dirty="0"/>
              <a:t> o </a:t>
            </a:r>
            <a:r>
              <a:rPr lang="en-US" sz="3600" dirty="0" err="1"/>
              <a:t>conteúdo</a:t>
            </a:r>
            <a:r>
              <a:rPr lang="en-US" sz="3600" dirty="0"/>
              <a:t> da </a:t>
            </a:r>
            <a:r>
              <a:rPr lang="en-US" sz="3600" dirty="0" err="1"/>
              <a:t>mente</a:t>
            </a:r>
            <a:r>
              <a:rPr lang="en-US" sz="3600" dirty="0"/>
              <a:t> </a:t>
            </a:r>
            <a:r>
              <a:rPr lang="en-US" sz="3600" dirty="0" err="1"/>
              <a:t>é</a:t>
            </a:r>
            <a:r>
              <a:rPr lang="en-US" sz="3600" dirty="0"/>
              <a:t> </a:t>
            </a:r>
            <a:r>
              <a:rPr lang="en-US" sz="3600" dirty="0" err="1"/>
              <a:t>adquirido</a:t>
            </a:r>
            <a:r>
              <a:rPr lang="en-US" sz="3600" dirty="0"/>
              <a:t>.</a:t>
            </a:r>
            <a:endParaRPr lang="pt-BR" sz="36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88</TotalTime>
  <Words>1142</Words>
  <Application>Microsoft Macintosh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EMPIRISMO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EMPIRISMO</dc:title>
  <dc:creator>Irineu</dc:creator>
  <cp:lastModifiedBy>Irineu</cp:lastModifiedBy>
  <cp:revision>12</cp:revision>
  <dcterms:created xsi:type="dcterms:W3CDTF">2013-09-12T17:55:45Z</dcterms:created>
  <dcterms:modified xsi:type="dcterms:W3CDTF">2015-09-27T11:29:18Z</dcterms:modified>
</cp:coreProperties>
</file>