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8" r:id="rId2"/>
    <p:sldId id="269" r:id="rId3"/>
    <p:sldId id="270" r:id="rId4"/>
    <p:sldId id="271" r:id="rId5"/>
    <p:sldId id="266" r:id="rId6"/>
    <p:sldId id="267" r:id="rId7"/>
    <p:sldId id="273" r:id="rId8"/>
    <p:sldId id="256" r:id="rId9"/>
    <p:sldId id="257" r:id="rId10"/>
    <p:sldId id="263" r:id="rId11"/>
    <p:sldId id="274" r:id="rId12"/>
    <p:sldId id="258" r:id="rId13"/>
    <p:sldId id="264" r:id="rId14"/>
    <p:sldId id="259" r:id="rId15"/>
    <p:sldId id="260" r:id="rId16"/>
    <p:sldId id="261" r:id="rId17"/>
    <p:sldId id="265" r:id="rId18"/>
    <p:sldId id="262" r:id="rId19"/>
  </p:sldIdLst>
  <p:sldSz cx="9144000" cy="6858000" type="screen4x3"/>
  <p:notesSz cx="6858000" cy="9144000"/>
  <p:defaultTextStyle>
    <a:defPPr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E67487-CBC6-A54D-B420-3D01827F647D}" type="datetimeFigureOut">
              <a:rPr lang="pt-BR" smtClean="0"/>
              <a:pPr/>
              <a:t>13/09/2015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3841FF-C90D-EE4E-BB4D-F07C7E343B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7487-CBC6-A54D-B420-3D01827F647D}" type="datetimeFigureOut">
              <a:rPr lang="pt-BR" smtClean="0"/>
              <a:pPr/>
              <a:t>13/09/2015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41FF-C90D-EE4E-BB4D-F07C7E343B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7487-CBC6-A54D-B420-3D01827F647D}" type="datetimeFigureOut">
              <a:rPr lang="pt-BR" smtClean="0"/>
              <a:pPr/>
              <a:t>13/09/2015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41FF-C90D-EE4E-BB4D-F07C7E343B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7487-CBC6-A54D-B420-3D01827F647D}" type="datetimeFigureOut">
              <a:rPr lang="pt-BR" smtClean="0"/>
              <a:pPr/>
              <a:t>13/09/2015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41FF-C90D-EE4E-BB4D-F07C7E343B8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7487-CBC6-A54D-B420-3D01827F647D}" type="datetimeFigureOut">
              <a:rPr lang="pt-BR" smtClean="0"/>
              <a:pPr/>
              <a:t>13/09/2015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41FF-C90D-EE4E-BB4D-F07C7E343B8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7487-CBC6-A54D-B420-3D01827F647D}" type="datetimeFigureOut">
              <a:rPr lang="pt-BR" smtClean="0"/>
              <a:pPr/>
              <a:t>13/09/2015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41FF-C90D-EE4E-BB4D-F07C7E343B8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7487-CBC6-A54D-B420-3D01827F647D}" type="datetimeFigureOut">
              <a:rPr lang="pt-BR" smtClean="0"/>
              <a:pPr/>
              <a:t>13/09/2015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41FF-C90D-EE4E-BB4D-F07C7E343B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7487-CBC6-A54D-B420-3D01827F647D}" type="datetimeFigureOut">
              <a:rPr lang="pt-BR" smtClean="0"/>
              <a:pPr/>
              <a:t>13/09/2015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41FF-C90D-EE4E-BB4D-F07C7E343B8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7487-CBC6-A54D-B420-3D01827F647D}" type="datetimeFigureOut">
              <a:rPr lang="pt-BR" smtClean="0"/>
              <a:pPr/>
              <a:t>13/09/2015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41FF-C90D-EE4E-BB4D-F07C7E343B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3E67487-CBC6-A54D-B420-3D01827F647D}" type="datetimeFigureOut">
              <a:rPr lang="pt-BR" smtClean="0"/>
              <a:pPr/>
              <a:t>13/09/2015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41FF-C90D-EE4E-BB4D-F07C7E343B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3E67487-CBC6-A54D-B420-3D01827F647D}" type="datetimeFigureOut">
              <a:rPr lang="pt-BR" smtClean="0"/>
              <a:pPr/>
              <a:t>13/09/2015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53841FF-C90D-EE4E-BB4D-F07C7E343B8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03E67487-CBC6-A54D-B420-3D01827F647D}" type="datetimeFigureOut">
              <a:rPr lang="pt-BR" smtClean="0"/>
              <a:pPr/>
              <a:t>13/09/2015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53841FF-C90D-EE4E-BB4D-F07C7E343B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4703" y="382328"/>
            <a:ext cx="7524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ARISTÓTELES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7939" y="1433728"/>
            <a:ext cx="8275175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4000" dirty="0" smtClean="0"/>
              <a:t>A </a:t>
            </a:r>
            <a:r>
              <a:rPr lang="pt-BR" sz="4000" dirty="0"/>
              <a:t>alma está relacionada à </a:t>
            </a:r>
            <a:r>
              <a:rPr lang="pt-BR" sz="4000" b="1" dirty="0"/>
              <a:t>vida</a:t>
            </a:r>
            <a:r>
              <a:rPr lang="pt-BR" sz="4000" dirty="0"/>
              <a:t>, é o </a:t>
            </a:r>
            <a:r>
              <a:rPr lang="pt-BR" sz="4000" b="1" dirty="0"/>
              <a:t>princípio da vida</a:t>
            </a:r>
            <a:r>
              <a:rPr lang="pt-BR" sz="4000" dirty="0"/>
              <a:t> </a:t>
            </a:r>
            <a:r>
              <a:rPr lang="pt-BR" sz="4000" dirty="0" smtClean="0"/>
              <a:t>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77939" y="3331711"/>
            <a:ext cx="82751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Alguns </a:t>
            </a:r>
            <a:r>
              <a:rPr lang="pt-BR" sz="4000" dirty="0"/>
              <a:t>seres são inanimados, outros têm vida, e são vivos porque possuem um princípio animador e vivificador, a alma.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2405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virtude+meio+termo.jpg"/>
          <p:cNvPicPr>
            <a:picLocks noGrp="1" noChangeAspect="1"/>
          </p:cNvPicPr>
          <p:nvPr>
            <p:ph idx="1"/>
          </p:nvPr>
        </p:nvPicPr>
        <p:blipFill>
          <a:blip r:embed="rId2"/>
          <a:srcRect t="-71259" b="-71259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Meio termo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logdoenem.com.br/apostilas/filosofia-web-resources/image/image002_fmt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87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845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Bem aquilo para o qual todas as coisas tendem.</a:t>
            </a:r>
            <a:endParaRPr lang="pt-BR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167467"/>
            <a:ext cx="7958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Bem </a:t>
            </a:r>
            <a:r>
              <a:rPr lang="pt-BR" sz="4000" i="1" dirty="0" smtClean="0"/>
              <a:t>fim </a:t>
            </a:r>
            <a:r>
              <a:rPr lang="pt-BR" sz="4000" dirty="0" smtClean="0"/>
              <a:t>e bem </a:t>
            </a:r>
            <a:r>
              <a:rPr lang="pt-BR" sz="4000" i="1" dirty="0" smtClean="0"/>
              <a:t>meio</a:t>
            </a:r>
            <a:r>
              <a:rPr lang="pt-BR" sz="4000" dirty="0" smtClean="0"/>
              <a:t>.</a:t>
            </a:r>
            <a:endParaRPr lang="pt-BR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522133"/>
            <a:ext cx="746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Bem que corresponde à coletividade.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ristoteles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7864" r="-27864"/>
          <a:stretch>
            <a:fillRect/>
          </a:stretch>
        </p:blipFill>
        <p:spPr>
          <a:xfrm>
            <a:off x="-2363725" y="0"/>
            <a:ext cx="13776637" cy="600729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569719"/>
            <a:ext cx="8229600" cy="45719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000" b="0" dirty="0" smtClean="0"/>
              <a:t>Virtude: mediania do caráter – meio termo.</a:t>
            </a:r>
            <a:endParaRPr lang="pt-BR" sz="4000" b="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862667"/>
            <a:ext cx="782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Vício extremo: excesso ou a falta.</a:t>
            </a:r>
            <a:endParaRPr lang="pt-BR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810000"/>
            <a:ext cx="8229599" cy="13234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Equilíbrio entre o excesso e a falta de algo.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0" dirty="0" smtClean="0"/>
              <a:t>Encontrar o meio de equilibrar as paixões. Ligada  à reta razão.</a:t>
            </a:r>
            <a:endParaRPr lang="pt-BR" b="0" dirty="0"/>
          </a:p>
        </p:txBody>
      </p:sp>
      <p:sp>
        <p:nvSpPr>
          <p:cNvPr id="3" name="TextBox 2"/>
          <p:cNvSpPr txBox="1"/>
          <p:nvPr/>
        </p:nvSpPr>
        <p:spPr>
          <a:xfrm>
            <a:off x="660400" y="1727201"/>
            <a:ext cx="8026400" cy="44012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i="1" dirty="0" smtClean="0"/>
              <a:t>O medo e a confiança, o apetite, a ira, a paixão, e em geral o prazer e a dor, podem ser sentidos em excesso ou em grau insuficiente; e, num caso como no outro, isso é um mal (Aristóteles).</a:t>
            </a:r>
            <a:endParaRPr lang="pt-BR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Interferência se dá por meio da sabedoria prática.</a:t>
            </a:r>
            <a:endParaRPr lang="pt-BR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947333"/>
            <a:ext cx="7772400" cy="7078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Amizade e justiça.</a:t>
            </a:r>
            <a:endParaRPr lang="pt-BR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251200"/>
            <a:ext cx="7772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Amizade</a:t>
            </a:r>
            <a:r>
              <a:rPr lang="pt-BR" sz="4000" dirty="0" smtClean="0">
                <a:solidFill>
                  <a:schemeClr val="tx2">
                    <a:lumMod val="50000"/>
                  </a:schemeClr>
                </a:solidFill>
              </a:rPr>
              <a:t>: baseada na virtude, respeito mútuo </a:t>
            </a:r>
            <a:r>
              <a:rPr lang="pt-BR" sz="4000" dirty="0" smtClean="0"/>
              <a:t>– baseadas no prazer – a na utilidade (por conveniência).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8962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A verdadeira amizade é aquela que atrai a pessoa pela qualidade naquilo que ela é em si mesma.</a:t>
            </a:r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711200" y="2658533"/>
            <a:ext cx="843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Justiça: </a:t>
            </a:r>
            <a:r>
              <a:rPr lang="pt-BR" sz="4000" b="1" dirty="0" smtClean="0">
                <a:solidFill>
                  <a:srgbClr val="1FAECD"/>
                </a:solidFill>
              </a:rPr>
              <a:t>distributiva</a:t>
            </a:r>
            <a:r>
              <a:rPr lang="pt-BR" sz="4000" b="1" dirty="0" smtClean="0"/>
              <a:t> (proporcional na distribuição) e </a:t>
            </a:r>
            <a:r>
              <a:rPr lang="pt-BR" sz="4000" b="1" dirty="0" smtClean="0">
                <a:solidFill>
                  <a:srgbClr val="1FAECD"/>
                </a:solidFill>
              </a:rPr>
              <a:t>corretiva</a:t>
            </a:r>
            <a:r>
              <a:rPr lang="pt-BR" sz="4000" b="1" dirty="0" smtClean="0"/>
              <a:t> (reestabelecer).</a:t>
            </a:r>
            <a:endParaRPr lang="pt-B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7939" y="587145"/>
            <a:ext cx="82751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/>
              <a:t>Aristóteles concebe a vida como “</a:t>
            </a:r>
            <a:r>
              <a:rPr lang="pt-BR" sz="4000" dirty="0" err="1"/>
              <a:t>automovimento</a:t>
            </a:r>
            <a:r>
              <a:rPr lang="pt-BR" sz="4000" dirty="0" smtClean="0"/>
              <a:t>”, </a:t>
            </a:r>
            <a:r>
              <a:rPr lang="pt-BR" sz="4000" dirty="0"/>
              <a:t>que tem um fim (</a:t>
            </a:r>
            <a:r>
              <a:rPr lang="pt-BR" sz="4000" i="1" dirty="0" err="1"/>
              <a:t>telos</a:t>
            </a:r>
            <a:r>
              <a:rPr lang="pt-BR" sz="4000" dirty="0"/>
              <a:t>) em si </a:t>
            </a:r>
            <a:r>
              <a:rPr lang="pt-BR" sz="4000" dirty="0" smtClean="0"/>
              <a:t>mesmo.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77939" y="3331711"/>
            <a:ext cx="82751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Alguns </a:t>
            </a:r>
            <a:r>
              <a:rPr lang="pt-BR" sz="4000" dirty="0"/>
              <a:t>seres são inanimados, outros têm vida, e são vivos porque possuem um princípio animador e vivificador, a alma.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1068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7939" y="1160637"/>
            <a:ext cx="8275175" cy="255454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/>
              <a:t>O próprio dos viventes é “se mover”, ao passo que os seres inanimados só podem ser movidos por outro.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6898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7939" y="233202"/>
            <a:ext cx="8275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/>
              <a:t>As três espécies de alma</a:t>
            </a:r>
            <a:endParaRPr lang="pt-BR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477939" y="1324492"/>
            <a:ext cx="82751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Os </a:t>
            </a:r>
            <a:r>
              <a:rPr lang="pt-BR" sz="4000" dirty="0"/>
              <a:t>seres vivos não são todos iguais, a vida é diferenciada. Ela inclui três graus de </a:t>
            </a:r>
            <a:r>
              <a:rPr lang="pt-BR" sz="4000" i="1" u="sng" dirty="0"/>
              <a:t>potencialidades</a:t>
            </a:r>
            <a:r>
              <a:rPr lang="pt-BR" sz="4000" dirty="0"/>
              <a:t> claramente distintas que fundamentam operações nitidamente diferenciadas.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7131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5600" y="423863"/>
            <a:ext cx="8178800" cy="584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/>
              <a:t>2.POTÊNCIA E ATO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5600" y="1556619"/>
            <a:ext cx="8178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b="1" i="1" dirty="0"/>
              <a:t>Potência – </a:t>
            </a:r>
            <a:r>
              <a:rPr lang="pt-BR" sz="3600" dirty="0"/>
              <a:t>é o que está contido numa matéria e pode vir a existir, se for atualizado por alguma causa; por exemplo a criança é um adulto em potência ou um adulto em potencial; a semente é a arvore em potência ou em potencial;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84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2351" y="641764"/>
            <a:ext cx="831614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i="1" dirty="0"/>
              <a:t>ATO – </a:t>
            </a:r>
            <a:r>
              <a:rPr lang="pt-BR" sz="4000" dirty="0"/>
              <a:t>é a atualidade de uma matéria, isto é, sua forma num dado instante do tempo; o ato é a forma que atualizou uma potência contida na matéria. Ex. a árvore é o ato da semente, o adulto é o ato da criança, a mesa é o ato da madeira.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62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939" y="327709"/>
            <a:ext cx="8439040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3200" dirty="0" smtClean="0"/>
              <a:t>1. </a:t>
            </a:r>
            <a:r>
              <a:rPr lang="pt-BR" sz="3200" i="1" u="sng" dirty="0" smtClean="0"/>
              <a:t>A </a:t>
            </a:r>
            <a:r>
              <a:rPr lang="pt-BR" sz="3200" b="1" i="1" u="sng" dirty="0"/>
              <a:t>vida vegetativa</a:t>
            </a:r>
            <a:r>
              <a:rPr lang="pt-BR" sz="3200" dirty="0"/>
              <a:t>, que inclui as capacidades de nascimento, crescimento, reprodução e morte; 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77939" y="2006606"/>
            <a:ext cx="828883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2. </a:t>
            </a:r>
            <a:r>
              <a:rPr lang="pt-BR" sz="3200" i="1" u="sng" dirty="0" smtClean="0"/>
              <a:t>A </a:t>
            </a:r>
            <a:r>
              <a:rPr lang="pt-BR" sz="3200" b="1" i="1" u="sng" dirty="0"/>
              <a:t>vida sensitiva</a:t>
            </a:r>
            <a:r>
              <a:rPr lang="pt-BR" sz="3200" i="1" u="sng" dirty="0"/>
              <a:t>, </a:t>
            </a:r>
            <a:r>
              <a:rPr lang="pt-BR" sz="3200" dirty="0"/>
              <a:t>com a capacidade de percepção e movimento local – todos os seres vivos têm pelo menos a sensação </a:t>
            </a:r>
            <a:r>
              <a:rPr lang="pt-BR" sz="3200" dirty="0" smtClean="0"/>
              <a:t>tátil.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77939" y="4219257"/>
            <a:ext cx="8288830" cy="135421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3200" dirty="0" smtClean="0"/>
              <a:t>3</a:t>
            </a:r>
            <a:r>
              <a:rPr lang="pt-BR" sz="3200" i="1" u="sng" dirty="0" smtClean="0"/>
              <a:t>. A </a:t>
            </a:r>
            <a:r>
              <a:rPr lang="pt-BR" sz="3200" b="1" i="1" u="sng" dirty="0"/>
              <a:t>vida intelectiva</a:t>
            </a:r>
            <a:r>
              <a:rPr lang="pt-BR" sz="3200" dirty="0"/>
              <a:t>, a capacidade de pensamento, deliberação e escolha.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06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ARISTÓTELES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Ética da mediania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4000" dirty="0" smtClean="0"/>
              <a:t>A felicidade consiste numa atividade da alma segundo a virtude.</a:t>
            </a:r>
            <a:endParaRPr lang="pt-BR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353733"/>
            <a:ext cx="77554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Agir segundo o critério do justo meio.</a:t>
            </a:r>
            <a:endParaRPr lang="pt-BR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538133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Questionar sobre o fim das ações.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1055</TotalTime>
  <Words>511</Words>
  <Application>Microsoft Office PowerPoint</Application>
  <PresentationFormat>Apresentação na tela (4:3)</PresentationFormat>
  <Paragraphs>33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Lucida Sans Unicode</vt:lpstr>
      <vt:lpstr>Verdana</vt:lpstr>
      <vt:lpstr>Wingdings 2</vt:lpstr>
      <vt:lpstr>Wingdings 3</vt:lpstr>
      <vt:lpstr>Concourse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ARISTÓTELES</vt:lpstr>
      <vt:lpstr>A felicidade consiste numa atividade da alma segundo a virtude.</vt:lpstr>
      <vt:lpstr>Meio termo</vt:lpstr>
      <vt:lpstr>Apresentação do PowerPoint</vt:lpstr>
      <vt:lpstr>Bem aquilo para o qual todas as coisas tendem.</vt:lpstr>
      <vt:lpstr>Apresentação do PowerPoint</vt:lpstr>
      <vt:lpstr>Virtude: mediania do caráter – meio termo.</vt:lpstr>
      <vt:lpstr>Encontrar o meio de equilibrar as paixões. Ligada  à reta razão.</vt:lpstr>
      <vt:lpstr>Interferência se dá por meio da sabedoria prática.</vt:lpstr>
      <vt:lpstr>Apresentação do PowerPoint</vt:lpstr>
      <vt:lpstr>A verdadeira amizade é aquela que atrai a pessoa pela qualidade naquilo que ela é em si mesma.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ARISTÓTELES</dc:title>
  <dc:creator>Office 2004 Test Drive User</dc:creator>
  <cp:lastModifiedBy>Alcides negherbon</cp:lastModifiedBy>
  <cp:revision>10</cp:revision>
  <dcterms:created xsi:type="dcterms:W3CDTF">2014-03-31T20:27:42Z</dcterms:created>
  <dcterms:modified xsi:type="dcterms:W3CDTF">2015-09-13T15:04:00Z</dcterms:modified>
</cp:coreProperties>
</file>