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67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>
        <p:scale>
          <a:sx n="66" d="100"/>
          <a:sy n="66" d="100"/>
        </p:scale>
        <p:origin x="-63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B1BEA-24E7-4774-B2E3-1B1151072475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64567-9174-4647-83ED-5710462F1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64567-9174-4647-83ED-5710462F11BB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1F6305-2123-462D-B6FD-20D9ED9E85C0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90B0DF-5B0C-4E43-9A58-A6DD73A7E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F6305-2123-462D-B6FD-20D9ED9E85C0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0B0DF-5B0C-4E43-9A58-A6DD73A7E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F6305-2123-462D-B6FD-20D9ED9E85C0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0B0DF-5B0C-4E43-9A58-A6DD73A7E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F6305-2123-462D-B6FD-20D9ED9E85C0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0B0DF-5B0C-4E43-9A58-A6DD73A7E2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F6305-2123-462D-B6FD-20D9ED9E85C0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0B0DF-5B0C-4E43-9A58-A6DD73A7E2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F6305-2123-462D-B6FD-20D9ED9E85C0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0B0DF-5B0C-4E43-9A58-A6DD73A7E2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F6305-2123-462D-B6FD-20D9ED9E85C0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0B0DF-5B0C-4E43-9A58-A6DD73A7E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F6305-2123-462D-B6FD-20D9ED9E85C0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0B0DF-5B0C-4E43-9A58-A6DD73A7E2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F6305-2123-462D-B6FD-20D9ED9E85C0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0B0DF-5B0C-4E43-9A58-A6DD73A7E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C1F6305-2123-462D-B6FD-20D9ED9E85C0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0B0DF-5B0C-4E43-9A58-A6DD73A7E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1F6305-2123-462D-B6FD-20D9ED9E85C0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90B0DF-5B0C-4E43-9A58-A6DD73A7E2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C1F6305-2123-462D-B6FD-20D9ED9E85C0}" type="datetimeFigureOut">
              <a:rPr lang="pt-BR" smtClean="0"/>
              <a:pPr/>
              <a:t>25/10/2011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90B0DF-5B0C-4E43-9A58-A6DD73A7E2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836712"/>
            <a:ext cx="8305800" cy="194421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SEMINÁRIO DE INICIAÇÃO CIENTÍFICA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2780928"/>
            <a:ext cx="8305800" cy="2448272"/>
          </a:xfrm>
        </p:spPr>
        <p:txBody>
          <a:bodyPr>
            <a:normAutofit lnSpcReduction="10000"/>
          </a:bodyPr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CONTROLANDO O STRESS</a:t>
            </a:r>
          </a:p>
          <a:p>
            <a:pPr algn="ctr"/>
            <a:endParaRPr lang="en-US" sz="4000" dirty="0" smtClean="0"/>
          </a:p>
          <a:p>
            <a:r>
              <a:rPr lang="en-US" sz="3000" dirty="0" err="1" smtClean="0"/>
              <a:t>Pe</a:t>
            </a:r>
            <a:r>
              <a:rPr lang="en-US" sz="3000" dirty="0" smtClean="0"/>
              <a:t>. Ms. </a:t>
            </a:r>
            <a:r>
              <a:rPr lang="en-US" sz="3000" dirty="0" err="1" smtClean="0"/>
              <a:t>João</a:t>
            </a:r>
            <a:r>
              <a:rPr lang="en-US" sz="3000" dirty="0" smtClean="0"/>
              <a:t> Batista </a:t>
            </a:r>
            <a:r>
              <a:rPr lang="en-US" sz="3000" dirty="0" err="1" smtClean="0"/>
              <a:t>Chemin</a:t>
            </a:r>
            <a:endParaRPr lang="pt-BR" sz="3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764704"/>
            <a:ext cx="8363272" cy="5242587"/>
          </a:xfrm>
        </p:spPr>
        <p:txBody>
          <a:bodyPr/>
          <a:lstStyle/>
          <a:p>
            <a:pPr algn="just"/>
            <a:r>
              <a:rPr lang="en-US" dirty="0" smtClean="0"/>
              <a:t>PERCEBA O MUNDO/ AS SITUAÇÕES DE FORMA POSITIVA.     ELIMINE IDÉIAS IRRACIONAIS /</a:t>
            </a:r>
          </a:p>
          <a:p>
            <a:pPr algn="just">
              <a:buNone/>
            </a:pPr>
            <a:r>
              <a:rPr lang="en-US" dirty="0" smtClean="0"/>
              <a:t>  INFUNDADAS </a:t>
            </a:r>
            <a:r>
              <a:rPr lang="en-US" dirty="0" smtClean="0"/>
              <a:t> GERADORAS </a:t>
            </a:r>
            <a:r>
              <a:rPr lang="en-US" dirty="0" smtClean="0"/>
              <a:t>DE ANSIEDADE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VALORIZE-SE. NÃO SE COMPARE COM OUTRA PESSOA.ACREDITE EM SUAS POTENCIALIDADES</a:t>
            </a:r>
          </a:p>
          <a:p>
            <a:pPr algn="just">
              <a:buNone/>
            </a:pPr>
            <a:r>
              <a:rPr lang="en-US" dirty="0" smtClean="0"/>
              <a:t>   PARA O DESENVOLVIMENTO</a:t>
            </a:r>
            <a:r>
              <a:rPr lang="en-US" dirty="0" smtClean="0"/>
              <a:t>.</a:t>
            </a:r>
            <a:endParaRPr lang="en-US" smtClean="0"/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PROCURE AGIR COM EQUILÍBRIO/BOM SENSO, TENDO EM VISTA OS SEUS OBJETIVOS DE VIDA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algn="just"/>
            <a:r>
              <a:rPr lang="pt-BR" dirty="0" smtClean="0"/>
              <a:t>“</a:t>
            </a:r>
            <a:r>
              <a:rPr lang="pt-BR" sz="3600" dirty="0" smtClean="0"/>
              <a:t>O homem vive preocupado em viver muito e não em viver bem, quando dele depende VIVER BEM e não muito”. </a:t>
            </a:r>
          </a:p>
          <a:p>
            <a:pPr algn="r">
              <a:buNone/>
            </a:pPr>
            <a:r>
              <a:rPr lang="pt-BR" dirty="0" smtClean="0"/>
              <a:t>Sêneca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É UMA PALAVRA DERIVADA DO LATIM QUE NO SÉC. XVII REPRESENTAVA “ADVERSIDADE” OU “AFLIÇÃO”.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 SÉC. XVIII PASSOU A SER ENTENDIDA COMO “FORÇA”OU “ESFORÇO”, EXERCIDA PRIMARIAMENTE PELA PRÓPRIA PESSOA, SEU ORGANISMO E MENTE.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O </a:t>
            </a:r>
            <a:r>
              <a:rPr lang="en-US" dirty="0" err="1" smtClean="0"/>
              <a:t>que</a:t>
            </a:r>
            <a:r>
              <a:rPr lang="en-US" dirty="0" smtClean="0"/>
              <a:t> é STRESS ?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DESIQUILÍBRIO DA SAÚDE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HOSPITALIZAÇÃO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ACIDENTES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RUÍDO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FALTA DE REPOUSO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VIOLÊNCIA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FATORES FÍSICOS DOS STRESS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ALIMENTAÇÃO DEFICIENTE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DIETAS INCORRETAS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BEBIDAS ALCOÓLICAS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ESTIMULANTES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AÇÚCAR, SAL E CARNE VERMELHA EM EXCESSO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FATORES QUÍMICOS DOS STRESS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ANSIEDADE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SENTIMENTOS NÃO INTEGRADOS… (RAIVA, ÓDIO, CIÚME, INVEJA, MEDO, CULPA)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PERDA POR MORTE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CONFLITOS NÃO RESOLVIDOS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SOBRECARGA DE ORDENS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FRUSTRAÇÃO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SEPARAÇÃO FAMILIAR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ABORRECIMENTOS DIÁRIOS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4. FATORES EMOCIONAIS DOS STRESS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TENSÃO MUSCULAR</a:t>
            </a:r>
          </a:p>
          <a:p>
            <a:r>
              <a:rPr lang="en-US" dirty="0" smtClean="0"/>
              <a:t>RESPIRAÇÃO ACELERADA</a:t>
            </a:r>
          </a:p>
          <a:p>
            <a:r>
              <a:rPr lang="en-US" dirty="0" smtClean="0"/>
              <a:t>INIBIÇÃO DE DIGESTÃO</a:t>
            </a:r>
          </a:p>
          <a:p>
            <a:r>
              <a:rPr lang="en-US" dirty="0" smtClean="0"/>
              <a:t>TAQUICARDIA</a:t>
            </a:r>
          </a:p>
          <a:p>
            <a:r>
              <a:rPr lang="en-US" dirty="0" smtClean="0"/>
              <a:t>DIMINUIÇÃO DO APETITE SEXUAL</a:t>
            </a:r>
          </a:p>
          <a:p>
            <a:r>
              <a:rPr lang="en-US" dirty="0" smtClean="0"/>
              <a:t>PRESSÃO NO PEITO</a:t>
            </a:r>
          </a:p>
          <a:p>
            <a:r>
              <a:rPr lang="en-US" dirty="0" smtClean="0"/>
              <a:t>TONTURAS   -   DIABETES   -  GRIPE</a:t>
            </a:r>
          </a:p>
          <a:p>
            <a:r>
              <a:rPr lang="en-US" dirty="0" smtClean="0"/>
              <a:t>ÚLCERAS – INSÔNIA</a:t>
            </a:r>
          </a:p>
          <a:p>
            <a:r>
              <a:rPr lang="en-US" dirty="0" smtClean="0"/>
              <a:t>FALHAS DE MEMÓRIA</a:t>
            </a:r>
          </a:p>
          <a:p>
            <a:r>
              <a:rPr lang="en-US" dirty="0" smtClean="0"/>
              <a:t>DIFICULDADE DE CONCENTRAÇÃO E APRENDIZAGEM.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5. PRINCIPAIS  SINTOMAS  DO STRESS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/>
          <a:lstStyle/>
          <a:p>
            <a:pPr algn="just"/>
            <a:r>
              <a:rPr lang="en-US" dirty="0" smtClean="0"/>
              <a:t>ZELE POR SUA ALIMENTAÇÃO. ALIMENTE-SE DE FORMA REGULAR E ADEQUADA.</a:t>
            </a:r>
          </a:p>
          <a:p>
            <a:pPr algn="just"/>
            <a:r>
              <a:rPr lang="en-US" dirty="0" smtClean="0"/>
              <a:t>PRATIQUE EXERCÍCIOS FÍSICOS. OS EXERCÍCIOS PROMOVEM O BEM ESTAR</a:t>
            </a:r>
            <a:r>
              <a:rPr lang="en-US" dirty="0" smtClean="0"/>
              <a:t>,  POR CAUSA </a:t>
            </a:r>
            <a:r>
              <a:rPr lang="en-US" dirty="0" smtClean="0"/>
              <a:t>DAS ENDORFINAS QUE SÃO LIBERADAS NA CORRENTE SANGUÍNEA DURANTE A ATIVIDADE</a:t>
            </a:r>
          </a:p>
          <a:p>
            <a:pPr algn="just"/>
            <a:r>
              <a:rPr lang="en-US" dirty="0" smtClean="0"/>
              <a:t>DESCANSE/ DURMA O SUFICIENTE PARA REPOR SUAS ENERGIAS.</a:t>
            </a:r>
          </a:p>
          <a:p>
            <a:pPr algn="just"/>
            <a:r>
              <a:rPr lang="en-US" dirty="0" smtClean="0"/>
              <a:t>ORGANIZE BEM O SEU TEMPO, PRIORIZANDO  RESPONSABILIDADES.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6. PASSOS PARA DIMINUIÇÃO DOS STRESS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ESTABELEÇA BOAS RELAÇÕES E BUSQUE APOIO DE AMIGOS.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ADMINISTRE AS SUAS EMOÇÕES, RESOLVA SEUS CONFLITOS PARA ELIMINAR O MAL ESTAR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RESERVE TEMPO PARA A FAMÍLIA E PARA O LAZER.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NÃO SE COBRE DEMAIS. CONTROLE SEU PERFECCIONISMO E EXIGÊNCIAS CONSIGO MESMO E COM OS OUTROS.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</TotalTime>
  <Words>364</Words>
  <Application>Microsoft Office PowerPoint</Application>
  <PresentationFormat>Apresentação na tela (4:3)</PresentationFormat>
  <Paragraphs>63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Concurso</vt:lpstr>
      <vt:lpstr>SEMINÁRIO DE INICIAÇÃO CIENTÍFICA</vt:lpstr>
      <vt:lpstr>Slide 2</vt:lpstr>
      <vt:lpstr>1. O que é STRESS ?</vt:lpstr>
      <vt:lpstr>2. FATORES FÍSICOS DOS STRESS</vt:lpstr>
      <vt:lpstr>3. FATORES QUÍMICOS DOS STRESS</vt:lpstr>
      <vt:lpstr>4. FATORES EMOCIONAIS DOS STRESS</vt:lpstr>
      <vt:lpstr>5. PRINCIPAIS  SINTOMAS  DO STRESS</vt:lpstr>
      <vt:lpstr>6. PASSOS PARA DIMINUIÇÃO DOS STRESS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</dc:creator>
  <cp:lastModifiedBy>Seminário M.P.R.A. Bom Pastor</cp:lastModifiedBy>
  <cp:revision>10</cp:revision>
  <dcterms:created xsi:type="dcterms:W3CDTF">2011-10-22T14:45:32Z</dcterms:created>
  <dcterms:modified xsi:type="dcterms:W3CDTF">2011-10-25T10:55:35Z</dcterms:modified>
</cp:coreProperties>
</file>